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3" r:id="rId6"/>
    <p:sldId id="284" r:id="rId7"/>
    <p:sldId id="285" r:id="rId8"/>
    <p:sldId id="286" r:id="rId9"/>
    <p:sldId id="287" r:id="rId10"/>
    <p:sldId id="288" r:id="rId11"/>
    <p:sldId id="289" r:id="rId12"/>
    <p:sldId id="290" r:id="rId13"/>
    <p:sldId id="291" r:id="rId14"/>
    <p:sldId id="292" r:id="rId15"/>
    <p:sldId id="293" r:id="rId16"/>
    <p:sldId id="294"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423" userDrawn="1">
          <p15:clr>
            <a:srgbClr val="A4A3A4"/>
          </p15:clr>
        </p15:guide>
        <p15:guide id="4" pos="279" userDrawn="1">
          <p15:clr>
            <a:srgbClr val="A4A3A4"/>
          </p15:clr>
        </p15:guide>
        <p15:guide id="5" orient="horz" pos="255" userDrawn="1">
          <p15:clr>
            <a:srgbClr val="A4A3A4"/>
          </p15:clr>
        </p15:guide>
        <p15:guide id="6" orient="horz" pos="40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D816F-0855-4B95-9B2D-CBC1B0F8FDDD}" v="5" dt="2022-03-15T14:39:23.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3" autoAdjust="0"/>
    <p:restoredTop sz="94660"/>
  </p:normalViewPr>
  <p:slideViewPr>
    <p:cSldViewPr snapToGrid="0" showGuides="1">
      <p:cViewPr varScale="1">
        <p:scale>
          <a:sx n="59" d="100"/>
          <a:sy n="59" d="100"/>
        </p:scale>
        <p:origin x="1088" y="56"/>
      </p:cViewPr>
      <p:guideLst>
        <p:guide orient="horz" pos="2160"/>
        <p:guide pos="3840"/>
        <p:guide pos="7423"/>
        <p:guide pos="279"/>
        <p:guide orient="horz" pos="255"/>
        <p:guide orient="horz" pos="40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ícia Caram André e Rocha Miranda" userId="70a45f06-d6be-4297-bcaf-0f76f25f26e1" providerId="ADAL" clId="{2D4D816F-0855-4B95-9B2D-CBC1B0F8FDDD}"/>
    <pc:docChg chg="undo redo custSel modSld">
      <pc:chgData name="Letícia Caram André e Rocha Miranda" userId="70a45f06-d6be-4297-bcaf-0f76f25f26e1" providerId="ADAL" clId="{2D4D816F-0855-4B95-9B2D-CBC1B0F8FDDD}" dt="2022-03-15T14:57:48.657" v="565" actId="20577"/>
      <pc:docMkLst>
        <pc:docMk/>
      </pc:docMkLst>
      <pc:sldChg chg="modSp mod">
        <pc:chgData name="Letícia Caram André e Rocha Miranda" userId="70a45f06-d6be-4297-bcaf-0f76f25f26e1" providerId="ADAL" clId="{2D4D816F-0855-4B95-9B2D-CBC1B0F8FDDD}" dt="2022-03-15T14:11:04.485" v="111" actId="20577"/>
        <pc:sldMkLst>
          <pc:docMk/>
          <pc:sldMk cId="2828441288" sldId="283"/>
        </pc:sldMkLst>
        <pc:spChg chg="mod">
          <ac:chgData name="Letícia Caram André e Rocha Miranda" userId="70a45f06-d6be-4297-bcaf-0f76f25f26e1" providerId="ADAL" clId="{2D4D816F-0855-4B95-9B2D-CBC1B0F8FDDD}" dt="2022-03-15T14:11:04.485" v="111" actId="20577"/>
          <ac:spMkLst>
            <pc:docMk/>
            <pc:sldMk cId="2828441288" sldId="283"/>
            <ac:spMk id="4" creationId="{E0AEEAFD-32E2-5D4C-830D-89AC75AEED78}"/>
          </ac:spMkLst>
        </pc:spChg>
      </pc:sldChg>
      <pc:sldChg chg="modSp mod">
        <pc:chgData name="Letícia Caram André e Rocha Miranda" userId="70a45f06-d6be-4297-bcaf-0f76f25f26e1" providerId="ADAL" clId="{2D4D816F-0855-4B95-9B2D-CBC1B0F8FDDD}" dt="2022-03-15T14:45:10.258" v="544" actId="1076"/>
        <pc:sldMkLst>
          <pc:docMk/>
          <pc:sldMk cId="949704721" sldId="284"/>
        </pc:sldMkLst>
        <pc:spChg chg="mod">
          <ac:chgData name="Letícia Caram André e Rocha Miranda" userId="70a45f06-d6be-4297-bcaf-0f76f25f26e1" providerId="ADAL" clId="{2D4D816F-0855-4B95-9B2D-CBC1B0F8FDDD}" dt="2022-03-15T14:36:29.727" v="480"/>
          <ac:spMkLst>
            <pc:docMk/>
            <pc:sldMk cId="949704721" sldId="284"/>
            <ac:spMk id="2" creationId="{6A7AE6E5-48D7-A34F-B64E-2199ECF74DC1}"/>
          </ac:spMkLst>
        </pc:spChg>
        <pc:spChg chg="mod">
          <ac:chgData name="Letícia Caram André e Rocha Miranda" userId="70a45f06-d6be-4297-bcaf-0f76f25f26e1" providerId="ADAL" clId="{2D4D816F-0855-4B95-9B2D-CBC1B0F8FDDD}" dt="2022-03-15T14:45:10.258" v="544" actId="1076"/>
          <ac:spMkLst>
            <pc:docMk/>
            <pc:sldMk cId="949704721" sldId="284"/>
            <ac:spMk id="3" creationId="{12C3BB1C-5CE4-1E49-9738-F64D17809DDB}"/>
          </ac:spMkLst>
        </pc:spChg>
      </pc:sldChg>
      <pc:sldChg chg="modSp mod">
        <pc:chgData name="Letícia Caram André e Rocha Miranda" userId="70a45f06-d6be-4297-bcaf-0f76f25f26e1" providerId="ADAL" clId="{2D4D816F-0855-4B95-9B2D-CBC1B0F8FDDD}" dt="2022-03-15T14:16:44.719" v="211" actId="6549"/>
        <pc:sldMkLst>
          <pc:docMk/>
          <pc:sldMk cId="868573111" sldId="285"/>
        </pc:sldMkLst>
        <pc:spChg chg="mod">
          <ac:chgData name="Letícia Caram André e Rocha Miranda" userId="70a45f06-d6be-4297-bcaf-0f76f25f26e1" providerId="ADAL" clId="{2D4D816F-0855-4B95-9B2D-CBC1B0F8FDDD}" dt="2022-03-15T14:16:44.719" v="211" actId="6549"/>
          <ac:spMkLst>
            <pc:docMk/>
            <pc:sldMk cId="868573111" sldId="285"/>
            <ac:spMk id="2" creationId="{3D77A7A7-906F-D54F-BE85-547B3436E2F7}"/>
          </ac:spMkLst>
        </pc:spChg>
      </pc:sldChg>
      <pc:sldChg chg="modSp mod">
        <pc:chgData name="Letícia Caram André e Rocha Miranda" userId="70a45f06-d6be-4297-bcaf-0f76f25f26e1" providerId="ADAL" clId="{2D4D816F-0855-4B95-9B2D-CBC1B0F8FDDD}" dt="2022-03-15T14:43:44.651" v="536" actId="1076"/>
        <pc:sldMkLst>
          <pc:docMk/>
          <pc:sldMk cId="1300232331" sldId="286"/>
        </pc:sldMkLst>
        <pc:spChg chg="mod">
          <ac:chgData name="Letícia Caram André e Rocha Miranda" userId="70a45f06-d6be-4297-bcaf-0f76f25f26e1" providerId="ADAL" clId="{2D4D816F-0855-4B95-9B2D-CBC1B0F8FDDD}" dt="2022-03-15T14:19:38.136" v="226" actId="20577"/>
          <ac:spMkLst>
            <pc:docMk/>
            <pc:sldMk cId="1300232331" sldId="286"/>
            <ac:spMk id="2" creationId="{6A7AE6E5-48D7-A34F-B64E-2199ECF74DC1}"/>
          </ac:spMkLst>
        </pc:spChg>
        <pc:spChg chg="mod">
          <ac:chgData name="Letícia Caram André e Rocha Miranda" userId="70a45f06-d6be-4297-bcaf-0f76f25f26e1" providerId="ADAL" clId="{2D4D816F-0855-4B95-9B2D-CBC1B0F8FDDD}" dt="2022-03-15T14:43:44.651" v="536" actId="1076"/>
          <ac:spMkLst>
            <pc:docMk/>
            <pc:sldMk cId="1300232331" sldId="286"/>
            <ac:spMk id="3" creationId="{12C3BB1C-5CE4-1E49-9738-F64D17809DDB}"/>
          </ac:spMkLst>
        </pc:spChg>
        <pc:picChg chg="mod">
          <ac:chgData name="Letícia Caram André e Rocha Miranda" userId="70a45f06-d6be-4297-bcaf-0f76f25f26e1" providerId="ADAL" clId="{2D4D816F-0855-4B95-9B2D-CBC1B0F8FDDD}" dt="2022-03-15T14:43:37.086" v="535" actId="1076"/>
          <ac:picMkLst>
            <pc:docMk/>
            <pc:sldMk cId="1300232331" sldId="286"/>
            <ac:picMk id="9" creationId="{DB1FFE09-B122-5F4A-ADFE-D94CCE04083F}"/>
          </ac:picMkLst>
        </pc:picChg>
      </pc:sldChg>
      <pc:sldChg chg="modSp mod">
        <pc:chgData name="Letícia Caram André e Rocha Miranda" userId="70a45f06-d6be-4297-bcaf-0f76f25f26e1" providerId="ADAL" clId="{2D4D816F-0855-4B95-9B2D-CBC1B0F8FDDD}" dt="2022-03-15T14:44:10.254" v="541" actId="1076"/>
        <pc:sldMkLst>
          <pc:docMk/>
          <pc:sldMk cId="3456004484" sldId="287"/>
        </pc:sldMkLst>
        <pc:spChg chg="mod">
          <ac:chgData name="Letícia Caram André e Rocha Miranda" userId="70a45f06-d6be-4297-bcaf-0f76f25f26e1" providerId="ADAL" clId="{2D4D816F-0855-4B95-9B2D-CBC1B0F8FDDD}" dt="2022-03-15T14:25:55.499" v="374" actId="20577"/>
          <ac:spMkLst>
            <pc:docMk/>
            <pc:sldMk cId="3456004484" sldId="287"/>
            <ac:spMk id="2" creationId="{6A7AE6E5-48D7-A34F-B64E-2199ECF74DC1}"/>
          </ac:spMkLst>
        </pc:spChg>
        <pc:spChg chg="mod">
          <ac:chgData name="Letícia Caram André e Rocha Miranda" userId="70a45f06-d6be-4297-bcaf-0f76f25f26e1" providerId="ADAL" clId="{2D4D816F-0855-4B95-9B2D-CBC1B0F8FDDD}" dt="2022-03-15T14:44:10.254" v="541" actId="1076"/>
          <ac:spMkLst>
            <pc:docMk/>
            <pc:sldMk cId="3456004484" sldId="287"/>
            <ac:spMk id="3" creationId="{12C3BB1C-5CE4-1E49-9738-F64D17809DDB}"/>
          </ac:spMkLst>
        </pc:spChg>
      </pc:sldChg>
      <pc:sldChg chg="modSp mod">
        <pc:chgData name="Letícia Caram André e Rocha Miranda" userId="70a45f06-d6be-4297-bcaf-0f76f25f26e1" providerId="ADAL" clId="{2D4D816F-0855-4B95-9B2D-CBC1B0F8FDDD}" dt="2022-03-15T14:44:25.018" v="542" actId="1076"/>
        <pc:sldMkLst>
          <pc:docMk/>
          <pc:sldMk cId="1082848767" sldId="288"/>
        </pc:sldMkLst>
        <pc:spChg chg="mod">
          <ac:chgData name="Letícia Caram André e Rocha Miranda" userId="70a45f06-d6be-4297-bcaf-0f76f25f26e1" providerId="ADAL" clId="{2D4D816F-0855-4B95-9B2D-CBC1B0F8FDDD}" dt="2022-03-15T14:30:01.859" v="418" actId="6549"/>
          <ac:spMkLst>
            <pc:docMk/>
            <pc:sldMk cId="1082848767" sldId="288"/>
            <ac:spMk id="2" creationId="{6A7AE6E5-48D7-A34F-B64E-2199ECF74DC1}"/>
          </ac:spMkLst>
        </pc:spChg>
        <pc:spChg chg="mod">
          <ac:chgData name="Letícia Caram André e Rocha Miranda" userId="70a45f06-d6be-4297-bcaf-0f76f25f26e1" providerId="ADAL" clId="{2D4D816F-0855-4B95-9B2D-CBC1B0F8FDDD}" dt="2022-03-15T14:44:25.018" v="542" actId="1076"/>
          <ac:spMkLst>
            <pc:docMk/>
            <pc:sldMk cId="1082848767" sldId="288"/>
            <ac:spMk id="3" creationId="{12C3BB1C-5CE4-1E49-9738-F64D17809DDB}"/>
          </ac:spMkLst>
        </pc:spChg>
      </pc:sldChg>
      <pc:sldChg chg="modSp mod">
        <pc:chgData name="Letícia Caram André e Rocha Miranda" userId="70a45f06-d6be-4297-bcaf-0f76f25f26e1" providerId="ADAL" clId="{2D4D816F-0855-4B95-9B2D-CBC1B0F8FDDD}" dt="2022-03-15T14:41:21.227" v="525" actId="1076"/>
        <pc:sldMkLst>
          <pc:docMk/>
          <pc:sldMk cId="2444139396" sldId="289"/>
        </pc:sldMkLst>
        <pc:spChg chg="mod">
          <ac:chgData name="Letícia Caram André e Rocha Miranda" userId="70a45f06-d6be-4297-bcaf-0f76f25f26e1" providerId="ADAL" clId="{2D4D816F-0855-4B95-9B2D-CBC1B0F8FDDD}" dt="2022-03-15T14:41:12.561" v="524" actId="255"/>
          <ac:spMkLst>
            <pc:docMk/>
            <pc:sldMk cId="2444139396" sldId="289"/>
            <ac:spMk id="2" creationId="{D5BACDD5-25C0-0B4F-8D5F-5F763A338980}"/>
          </ac:spMkLst>
        </pc:spChg>
        <pc:spChg chg="mod">
          <ac:chgData name="Letícia Caram André e Rocha Miranda" userId="70a45f06-d6be-4297-bcaf-0f76f25f26e1" providerId="ADAL" clId="{2D4D816F-0855-4B95-9B2D-CBC1B0F8FDDD}" dt="2022-03-15T14:41:21.227" v="525" actId="1076"/>
          <ac:spMkLst>
            <pc:docMk/>
            <pc:sldMk cId="2444139396" sldId="289"/>
            <ac:spMk id="3" creationId="{099B7083-60D7-C64F-92AE-46DD3E2049DB}"/>
          </ac:spMkLst>
        </pc:spChg>
      </pc:sldChg>
      <pc:sldChg chg="modSp mod">
        <pc:chgData name="Letícia Caram André e Rocha Miranda" userId="70a45f06-d6be-4297-bcaf-0f76f25f26e1" providerId="ADAL" clId="{2D4D816F-0855-4B95-9B2D-CBC1B0F8FDDD}" dt="2022-03-15T14:42:28.873" v="527" actId="255"/>
        <pc:sldMkLst>
          <pc:docMk/>
          <pc:sldMk cId="3337213800" sldId="290"/>
        </pc:sldMkLst>
        <pc:spChg chg="mod">
          <ac:chgData name="Letícia Caram André e Rocha Miranda" userId="70a45f06-d6be-4297-bcaf-0f76f25f26e1" providerId="ADAL" clId="{2D4D816F-0855-4B95-9B2D-CBC1B0F8FDDD}" dt="2022-03-15T14:33:10.363" v="441" actId="20577"/>
          <ac:spMkLst>
            <pc:docMk/>
            <pc:sldMk cId="3337213800" sldId="290"/>
            <ac:spMk id="2" creationId="{6A7AE6E5-48D7-A34F-B64E-2199ECF74DC1}"/>
          </ac:spMkLst>
        </pc:spChg>
        <pc:spChg chg="mod">
          <ac:chgData name="Letícia Caram André e Rocha Miranda" userId="70a45f06-d6be-4297-bcaf-0f76f25f26e1" providerId="ADAL" clId="{2D4D816F-0855-4B95-9B2D-CBC1B0F8FDDD}" dt="2022-03-15T14:42:28.873" v="527" actId="255"/>
          <ac:spMkLst>
            <pc:docMk/>
            <pc:sldMk cId="3337213800" sldId="290"/>
            <ac:spMk id="3" creationId="{12C3BB1C-5CE4-1E49-9738-F64D17809DDB}"/>
          </ac:spMkLst>
        </pc:spChg>
      </pc:sldChg>
      <pc:sldChg chg="modSp mod">
        <pc:chgData name="Letícia Caram André e Rocha Miranda" userId="70a45f06-d6be-4297-bcaf-0f76f25f26e1" providerId="ADAL" clId="{2D4D816F-0855-4B95-9B2D-CBC1B0F8FDDD}" dt="2022-03-15T14:34:29.921" v="443" actId="6549"/>
        <pc:sldMkLst>
          <pc:docMk/>
          <pc:sldMk cId="132488576" sldId="291"/>
        </pc:sldMkLst>
        <pc:spChg chg="mod">
          <ac:chgData name="Letícia Caram André e Rocha Miranda" userId="70a45f06-d6be-4297-bcaf-0f76f25f26e1" providerId="ADAL" clId="{2D4D816F-0855-4B95-9B2D-CBC1B0F8FDDD}" dt="2022-03-15T14:34:29.921" v="443" actId="6549"/>
          <ac:spMkLst>
            <pc:docMk/>
            <pc:sldMk cId="132488576" sldId="291"/>
            <ac:spMk id="6" creationId="{0DEF0DFA-8443-B64F-B09E-4C1C1F15C154}"/>
          </ac:spMkLst>
        </pc:spChg>
      </pc:sldChg>
      <pc:sldChg chg="modSp mod">
        <pc:chgData name="Letícia Caram André e Rocha Miranda" userId="70a45f06-d6be-4297-bcaf-0f76f25f26e1" providerId="ADAL" clId="{2D4D816F-0855-4B95-9B2D-CBC1B0F8FDDD}" dt="2022-03-15T14:40:03.880" v="523" actId="6549"/>
        <pc:sldMkLst>
          <pc:docMk/>
          <pc:sldMk cId="3688344045" sldId="292"/>
        </pc:sldMkLst>
        <pc:spChg chg="mod">
          <ac:chgData name="Letícia Caram André e Rocha Miranda" userId="70a45f06-d6be-4297-bcaf-0f76f25f26e1" providerId="ADAL" clId="{2D4D816F-0855-4B95-9B2D-CBC1B0F8FDDD}" dt="2022-03-15T14:35:29.851" v="476" actId="14100"/>
          <ac:spMkLst>
            <pc:docMk/>
            <pc:sldMk cId="3688344045" sldId="292"/>
            <ac:spMk id="2" creationId="{A4E19F63-6DDA-7440-A0BD-F397E375962D}"/>
          </ac:spMkLst>
        </pc:spChg>
        <pc:spChg chg="mod">
          <ac:chgData name="Letícia Caram André e Rocha Miranda" userId="70a45f06-d6be-4297-bcaf-0f76f25f26e1" providerId="ADAL" clId="{2D4D816F-0855-4B95-9B2D-CBC1B0F8FDDD}" dt="2022-03-15T14:40:03.880" v="523" actId="6549"/>
          <ac:spMkLst>
            <pc:docMk/>
            <pc:sldMk cId="3688344045" sldId="292"/>
            <ac:spMk id="4" creationId="{CA418DF8-536C-6A4D-8430-AA37AADAC75F}"/>
          </ac:spMkLst>
        </pc:spChg>
      </pc:sldChg>
      <pc:sldChg chg="modSp mod">
        <pc:chgData name="Letícia Caram André e Rocha Miranda" userId="70a45f06-d6be-4297-bcaf-0f76f25f26e1" providerId="ADAL" clId="{2D4D816F-0855-4B95-9B2D-CBC1B0F8FDDD}" dt="2022-03-15T14:57:48.657" v="565" actId="20577"/>
        <pc:sldMkLst>
          <pc:docMk/>
          <pc:sldMk cId="530601375" sldId="293"/>
        </pc:sldMkLst>
        <pc:spChg chg="mod">
          <ac:chgData name="Letícia Caram André e Rocha Miranda" userId="70a45f06-d6be-4297-bcaf-0f76f25f26e1" providerId="ADAL" clId="{2D4D816F-0855-4B95-9B2D-CBC1B0F8FDDD}" dt="2022-03-15T14:46:08.336" v="561" actId="20577"/>
          <ac:spMkLst>
            <pc:docMk/>
            <pc:sldMk cId="530601375" sldId="293"/>
            <ac:spMk id="2" creationId="{3D77A7A7-906F-D54F-BE85-547B3436E2F7}"/>
          </ac:spMkLst>
        </pc:spChg>
        <pc:spChg chg="mod">
          <ac:chgData name="Letícia Caram André e Rocha Miranda" userId="70a45f06-d6be-4297-bcaf-0f76f25f26e1" providerId="ADAL" clId="{2D4D816F-0855-4B95-9B2D-CBC1B0F8FDDD}" dt="2022-03-15T14:57:48.657" v="565" actId="20577"/>
          <ac:spMkLst>
            <pc:docMk/>
            <pc:sldMk cId="530601375" sldId="293"/>
            <ac:spMk id="10" creationId="{920BB6EB-8C79-E94D-9FFC-506B812CEDB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7B91E0-85A1-4285-A8ED-DD7106423E4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E449E717-6110-41AB-9B11-543FDCD6FF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F445634-FEDB-4AFC-B4C6-A74D4E2307B8}"/>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5" name="Espaço Reservado para Rodapé 4">
            <a:extLst>
              <a:ext uri="{FF2B5EF4-FFF2-40B4-BE49-F238E27FC236}">
                <a16:creationId xmlns:a16="http://schemas.microsoft.com/office/drawing/2014/main" id="{526896F7-69A3-4312-9A6A-5BACC1027C9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9124681-2DB7-4F4E-806F-65EB08EFF779}"/>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788652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61B7A-4F84-4CEB-BE16-0521D695154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1D8ACE5-526C-4C38-91C4-2AAC46CEC0D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8DA08F1-A8AD-4494-91C7-16350E22EE1E}"/>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5" name="Espaço Reservado para Rodapé 4">
            <a:extLst>
              <a:ext uri="{FF2B5EF4-FFF2-40B4-BE49-F238E27FC236}">
                <a16:creationId xmlns:a16="http://schemas.microsoft.com/office/drawing/2014/main" id="{F4B4B114-36E0-4568-A255-E9A839680EE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2E4E48E-2703-4136-8E2F-8B9581261041}"/>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175338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6D0D95-A011-46E8-99C1-6C33C9ADE53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587BB0C-37A1-474B-9E5E-6FE67E7953F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DF778EC-416C-47A1-80E6-742A2D69F945}"/>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5" name="Espaço Reservado para Rodapé 4">
            <a:extLst>
              <a:ext uri="{FF2B5EF4-FFF2-40B4-BE49-F238E27FC236}">
                <a16:creationId xmlns:a16="http://schemas.microsoft.com/office/drawing/2014/main" id="{3ACF2EE2-BAF5-4436-8F0A-7798039BC2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16F97C8-2CFA-4F9C-A052-A3A0F13C699B}"/>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218773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B5C8B-B858-46F9-ABBE-6BF5AE0E4A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9DFD163-E989-454C-9453-99255E372EC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CDF73F6-F4E1-40C5-A6D3-B37BD506A7D8}"/>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5" name="Espaço Reservado para Rodapé 4">
            <a:extLst>
              <a:ext uri="{FF2B5EF4-FFF2-40B4-BE49-F238E27FC236}">
                <a16:creationId xmlns:a16="http://schemas.microsoft.com/office/drawing/2014/main" id="{4DBEEF12-B51B-4BB2-A64D-26D9E2FC34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4BC045E-997F-4C83-B891-4FF019D4F660}"/>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274968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2042A-72FB-45A7-8A7D-EF745530AFF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BFFD72D-26F8-4BE2-AF43-EA9029DDB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515557B-0C2A-4406-B8E9-40E6E90D09D6}"/>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5" name="Espaço Reservado para Rodapé 4">
            <a:extLst>
              <a:ext uri="{FF2B5EF4-FFF2-40B4-BE49-F238E27FC236}">
                <a16:creationId xmlns:a16="http://schemas.microsoft.com/office/drawing/2014/main" id="{5757EDD3-A169-4640-9C5D-13EF350EB88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A840B16-38EE-4441-B41C-C8B2E19C3184}"/>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267609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665331-C25B-4E86-91B1-3A73839174E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B93EE2B-E2B5-467C-93D7-A0E231A6348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C110E88-683F-446E-86C6-BC875C085CE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5DEA5C2-14F3-4DD5-BCF7-E4EFF9C7FC45}"/>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6" name="Espaço Reservado para Rodapé 5">
            <a:extLst>
              <a:ext uri="{FF2B5EF4-FFF2-40B4-BE49-F238E27FC236}">
                <a16:creationId xmlns:a16="http://schemas.microsoft.com/office/drawing/2014/main" id="{73C0B8DD-0318-4FD5-AE2C-606910D75A9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FB546F7-9CF1-4C5A-96A6-9C0EDC7DC594}"/>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181843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BEF578-5469-4FD8-A766-C1238BFD0D8A}"/>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7EB5E36-AA21-4621-822E-86F7EAEFD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B0625AF-1964-4699-A61A-78073C807A4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42C19BF-FE65-4212-B5AA-2F7B31EA3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30D7EA4-0697-4092-8275-1A752EAAE2A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9B2E35C-404D-4697-ACED-79734A41BCCB}"/>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8" name="Espaço Reservado para Rodapé 7">
            <a:extLst>
              <a:ext uri="{FF2B5EF4-FFF2-40B4-BE49-F238E27FC236}">
                <a16:creationId xmlns:a16="http://schemas.microsoft.com/office/drawing/2014/main" id="{98DBB599-A773-4BF6-99AE-A36BD2DB7304}"/>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852AE63-2258-4716-AB62-719C8290A2CF}"/>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308675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2F6D7-6B4D-4F08-9A15-E08014434BD5}"/>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6618C42-44E0-46BE-B7FF-8194F54FC4DE}"/>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4" name="Espaço Reservado para Rodapé 3">
            <a:extLst>
              <a:ext uri="{FF2B5EF4-FFF2-40B4-BE49-F238E27FC236}">
                <a16:creationId xmlns:a16="http://schemas.microsoft.com/office/drawing/2014/main" id="{FE850AFD-71A2-45BC-8EBE-A578E41E327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84631E3-21D4-4FF2-9490-F5C9930CEC9C}"/>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249024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50497BD-957B-46EC-813B-E2BB79526EC6}"/>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3" name="Espaço Reservado para Rodapé 2">
            <a:extLst>
              <a:ext uri="{FF2B5EF4-FFF2-40B4-BE49-F238E27FC236}">
                <a16:creationId xmlns:a16="http://schemas.microsoft.com/office/drawing/2014/main" id="{5301214E-8DB8-4AE3-9C5C-5398006D5F7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F08B461-7778-4159-8CB8-187D3934A7C6}"/>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223187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F54876-4883-4518-807A-B70118D80B5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F1D6598-5B35-4223-BB11-48716B06C3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D1AE37A-6DF0-45E9-B9AA-78BA56042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5B8DCC1-A559-41CC-9035-7B1EE06D1F3A}"/>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6" name="Espaço Reservado para Rodapé 5">
            <a:extLst>
              <a:ext uri="{FF2B5EF4-FFF2-40B4-BE49-F238E27FC236}">
                <a16:creationId xmlns:a16="http://schemas.microsoft.com/office/drawing/2014/main" id="{BCCA2292-5E08-4B74-B696-3B3605F1ECE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9F96742-A29A-4323-B201-35748748C2A6}"/>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3945502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CD48F0-4D8F-48FE-A390-82A39569D8E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7432A42-7FE7-4A0B-B2CE-D89EB3A91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690BF55-DF6F-450A-B7AA-BEC1E95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12CDDF5-92A4-46EB-98DF-82FE71961F0D}"/>
              </a:ext>
            </a:extLst>
          </p:cNvPr>
          <p:cNvSpPr>
            <a:spLocks noGrp="1"/>
          </p:cNvSpPr>
          <p:nvPr>
            <p:ph type="dt" sz="half" idx="10"/>
          </p:nvPr>
        </p:nvSpPr>
        <p:spPr/>
        <p:txBody>
          <a:bodyPr/>
          <a:lstStyle/>
          <a:p>
            <a:fld id="{F38AD037-E805-4FDD-8FE1-640A3E3C6BB7}" type="datetimeFigureOut">
              <a:rPr lang="pt-BR" smtClean="0"/>
              <a:t>15/03/2022</a:t>
            </a:fld>
            <a:endParaRPr lang="pt-BR"/>
          </a:p>
        </p:txBody>
      </p:sp>
      <p:sp>
        <p:nvSpPr>
          <p:cNvPr id="6" name="Espaço Reservado para Rodapé 5">
            <a:extLst>
              <a:ext uri="{FF2B5EF4-FFF2-40B4-BE49-F238E27FC236}">
                <a16:creationId xmlns:a16="http://schemas.microsoft.com/office/drawing/2014/main" id="{75A152EA-2047-472D-9517-C8B649365F3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DFD177-4A63-45FA-88B9-7CDF3B1F222A}"/>
              </a:ext>
            </a:extLst>
          </p:cNvPr>
          <p:cNvSpPr>
            <a:spLocks noGrp="1"/>
          </p:cNvSpPr>
          <p:nvPr>
            <p:ph type="sldNum" sz="quarter" idx="12"/>
          </p:nvPr>
        </p:nvSpPr>
        <p:spPr/>
        <p:txBody>
          <a:bodyPr/>
          <a:lstStyle/>
          <a:p>
            <a:fld id="{92E2E14F-9F61-49B7-8EB7-854633D291BD}" type="slidenum">
              <a:rPr lang="pt-BR" smtClean="0"/>
              <a:t>‹nº›</a:t>
            </a:fld>
            <a:endParaRPr lang="pt-BR"/>
          </a:p>
        </p:txBody>
      </p:sp>
    </p:spTree>
    <p:extLst>
      <p:ext uri="{BB962C8B-B14F-4D97-AF65-F5344CB8AC3E}">
        <p14:creationId xmlns:p14="http://schemas.microsoft.com/office/powerpoint/2010/main" val="139800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4AF7141-3476-4F37-8404-2771AEE56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71AADD7-6965-4CC9-81DB-91DD2924D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11AC17E-2184-4DA4-B81B-4E0A15370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AD037-E805-4FDD-8FE1-640A3E3C6BB7}" type="datetimeFigureOut">
              <a:rPr lang="pt-BR" smtClean="0"/>
              <a:t>15/03/2022</a:t>
            </a:fld>
            <a:endParaRPr lang="pt-BR"/>
          </a:p>
        </p:txBody>
      </p:sp>
      <p:sp>
        <p:nvSpPr>
          <p:cNvPr id="5" name="Espaço Reservado para Rodapé 4">
            <a:extLst>
              <a:ext uri="{FF2B5EF4-FFF2-40B4-BE49-F238E27FC236}">
                <a16:creationId xmlns:a16="http://schemas.microsoft.com/office/drawing/2014/main" id="{C0E3C1F5-FBD5-4298-97CF-0CF34916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0F22756-14FD-4B7D-999C-5B32BC103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2E14F-9F61-49B7-8EB7-854633D291BD}" type="slidenum">
              <a:rPr lang="pt-BR" smtClean="0"/>
              <a:t>‹nº›</a:t>
            </a:fld>
            <a:endParaRPr lang="pt-BR"/>
          </a:p>
        </p:txBody>
      </p:sp>
    </p:spTree>
    <p:extLst>
      <p:ext uri="{BB962C8B-B14F-4D97-AF65-F5344CB8AC3E}">
        <p14:creationId xmlns:p14="http://schemas.microsoft.com/office/powerpoint/2010/main" val="1569549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mailto:privacidade@andradesilva.com.br"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hyperlink" Target="https://www.linkedin.com/company/andrade-silva-advogados/" TargetMode="External"/><Relationship Id="rId3" Type="http://schemas.microsoft.com/office/2007/relationships/hdphoto" Target="../media/hdphoto2.wdp"/><Relationship Id="rId7" Type="http://schemas.openxmlformats.org/officeDocument/2006/relationships/image" Target="../media/image16.emf"/><Relationship Id="rId12" Type="http://schemas.openxmlformats.org/officeDocument/2006/relationships/hyperlink" Target="http://www.andradesilva.com.br/"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youtube.com/channel/UCRmYIcU_WjhhSZfksFqp24g" TargetMode="External"/><Relationship Id="rId11" Type="http://schemas.openxmlformats.org/officeDocument/2006/relationships/image" Target="../media/image18.emf"/><Relationship Id="rId5" Type="http://schemas.openxmlformats.org/officeDocument/2006/relationships/image" Target="../media/image15.emf"/><Relationship Id="rId10" Type="http://schemas.openxmlformats.org/officeDocument/2006/relationships/hyperlink" Target="https://www.instagram.com/andradesilvadvogados/" TargetMode="External"/><Relationship Id="rId4" Type="http://schemas.openxmlformats.org/officeDocument/2006/relationships/hyperlink" Target="https://www.facebook.com/AndradeSilvaAdvogados/" TargetMode="External"/><Relationship Id="rId9"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7F9BB3C1-073B-F04C-A236-17AA5D22ECE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8648" t="401" r="19032" b="511"/>
          <a:stretch>
            <a:fillRect/>
          </a:stretch>
        </p:blipFill>
        <p:spPr>
          <a:xfrm>
            <a:off x="407988" y="407986"/>
            <a:ext cx="5677378" cy="6045201"/>
          </a:xfrm>
          <a:custGeom>
            <a:avLst/>
            <a:gdLst>
              <a:gd name="connsiteX0" fmla="*/ 0 w 5677378"/>
              <a:gd name="connsiteY0" fmla="*/ 0 h 6045201"/>
              <a:gd name="connsiteX1" fmla="*/ 5677378 w 5677378"/>
              <a:gd name="connsiteY1" fmla="*/ 0 h 6045201"/>
              <a:gd name="connsiteX2" fmla="*/ 5677378 w 5677378"/>
              <a:gd name="connsiteY2" fmla="*/ 6045201 h 6045201"/>
              <a:gd name="connsiteX3" fmla="*/ 0 w 5677378"/>
              <a:gd name="connsiteY3" fmla="*/ 6045201 h 6045201"/>
            </a:gdLst>
            <a:ahLst/>
            <a:cxnLst>
              <a:cxn ang="0">
                <a:pos x="connsiteX0" y="connsiteY0"/>
              </a:cxn>
              <a:cxn ang="0">
                <a:pos x="connsiteX1" y="connsiteY1"/>
              </a:cxn>
              <a:cxn ang="0">
                <a:pos x="connsiteX2" y="connsiteY2"/>
              </a:cxn>
              <a:cxn ang="0">
                <a:pos x="connsiteX3" y="connsiteY3"/>
              </a:cxn>
            </a:cxnLst>
            <a:rect l="l" t="t" r="r" b="b"/>
            <a:pathLst>
              <a:path w="5677378" h="6045201">
                <a:moveTo>
                  <a:pt x="0" y="0"/>
                </a:moveTo>
                <a:lnTo>
                  <a:pt x="5677378" y="0"/>
                </a:lnTo>
                <a:lnTo>
                  <a:pt x="5677378" y="6045201"/>
                </a:lnTo>
                <a:lnTo>
                  <a:pt x="0" y="6045201"/>
                </a:lnTo>
                <a:close/>
              </a:path>
            </a:pathLst>
          </a:custGeom>
        </p:spPr>
      </p:pic>
      <p:pic>
        <p:nvPicPr>
          <p:cNvPr id="11" name="Imagem 10">
            <a:extLst>
              <a:ext uri="{FF2B5EF4-FFF2-40B4-BE49-F238E27FC236}">
                <a16:creationId xmlns:a16="http://schemas.microsoft.com/office/drawing/2014/main" id="{0CDF9AD0-0AE0-744C-A77F-4FC941EC2D63}"/>
              </a:ext>
            </a:extLst>
          </p:cNvPr>
          <p:cNvPicPr>
            <a:picLocks noChangeAspect="1"/>
          </p:cNvPicPr>
          <p:nvPr/>
        </p:nvPicPr>
        <p:blipFill rotWithShape="1">
          <a:blip r:embed="rId4">
            <a:duotone>
              <a:schemeClr val="bg2">
                <a:shade val="45000"/>
                <a:satMod val="135000"/>
              </a:schemeClr>
              <a:prstClr val="white"/>
            </a:duotone>
            <a:alphaModFix amt="35000"/>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t="30359"/>
          <a:stretch/>
        </p:blipFill>
        <p:spPr>
          <a:xfrm rot="16200000" flipV="1">
            <a:off x="8259302" y="2921841"/>
            <a:ext cx="4600439" cy="3264959"/>
          </a:xfrm>
          <a:prstGeom prst="rect">
            <a:avLst/>
          </a:prstGeom>
        </p:spPr>
      </p:pic>
      <p:pic>
        <p:nvPicPr>
          <p:cNvPr id="5" name="Gráfico 4">
            <a:extLst>
              <a:ext uri="{FF2B5EF4-FFF2-40B4-BE49-F238E27FC236}">
                <a16:creationId xmlns:a16="http://schemas.microsoft.com/office/drawing/2014/main" id="{4B09B0E8-5495-420E-B74E-74E7D4B39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04837" y="1804048"/>
            <a:ext cx="3266269" cy="374321"/>
          </a:xfrm>
          <a:prstGeom prst="rect">
            <a:avLst/>
          </a:prstGeom>
        </p:spPr>
      </p:pic>
      <p:sp>
        <p:nvSpPr>
          <p:cNvPr id="6" name="CaixaDeTexto 5">
            <a:extLst>
              <a:ext uri="{FF2B5EF4-FFF2-40B4-BE49-F238E27FC236}">
                <a16:creationId xmlns:a16="http://schemas.microsoft.com/office/drawing/2014/main" id="{11E8FDE8-A208-4241-AC05-9F21BC8B462D}"/>
              </a:ext>
            </a:extLst>
          </p:cNvPr>
          <p:cNvSpPr txBox="1"/>
          <p:nvPr/>
        </p:nvSpPr>
        <p:spPr>
          <a:xfrm>
            <a:off x="6632527" y="2644170"/>
            <a:ext cx="4437433" cy="1569660"/>
          </a:xfrm>
          <a:prstGeom prst="rect">
            <a:avLst/>
          </a:prstGeom>
          <a:noFill/>
        </p:spPr>
        <p:txBody>
          <a:bodyPr wrap="none" rtlCol="0">
            <a:spAutoFit/>
          </a:bodyPr>
          <a:lstStyle/>
          <a:p>
            <a:r>
              <a:rPr lang="pt-BR" sz="9600" b="1" dirty="0">
                <a:latin typeface="Segoe UI" panose="020B0502040204020203" pitchFamily="34" charset="0"/>
                <a:cs typeface="Segoe UI" panose="020B0502040204020203" pitchFamily="34" charset="0"/>
              </a:rPr>
              <a:t>Política</a:t>
            </a:r>
          </a:p>
        </p:txBody>
      </p:sp>
      <p:sp>
        <p:nvSpPr>
          <p:cNvPr id="7" name="CaixaDeTexto 6">
            <a:extLst>
              <a:ext uri="{FF2B5EF4-FFF2-40B4-BE49-F238E27FC236}">
                <a16:creationId xmlns:a16="http://schemas.microsoft.com/office/drawing/2014/main" id="{D65CFE2B-C02B-47E0-BA4A-FC1CFA11F801}"/>
              </a:ext>
            </a:extLst>
          </p:cNvPr>
          <p:cNvSpPr txBox="1"/>
          <p:nvPr/>
        </p:nvSpPr>
        <p:spPr>
          <a:xfrm>
            <a:off x="6717591" y="3967283"/>
            <a:ext cx="4754828" cy="739241"/>
          </a:xfrm>
          <a:prstGeom prst="rect">
            <a:avLst/>
          </a:prstGeom>
          <a:noFill/>
        </p:spPr>
        <p:txBody>
          <a:bodyPr wrap="none" rtlCol="0">
            <a:spAutoFit/>
          </a:bodyPr>
          <a:lstStyle/>
          <a:p>
            <a:pPr>
              <a:lnSpc>
                <a:spcPct val="150000"/>
              </a:lnSpc>
            </a:pPr>
            <a:r>
              <a:rPr lang="pt-BR" sz="3200" spc="900" dirty="0">
                <a:solidFill>
                  <a:schemeClr val="bg1"/>
                </a:solidFill>
                <a:highlight>
                  <a:srgbClr val="F39204"/>
                </a:highlight>
                <a:latin typeface="Segoe UI Light" panose="020B0502040204020203" pitchFamily="34" charset="0"/>
                <a:cs typeface="Segoe UI Light" panose="020B0502040204020203" pitchFamily="34" charset="0"/>
              </a:rPr>
              <a:t>DE PRIVACIDADE</a:t>
            </a:r>
          </a:p>
        </p:txBody>
      </p:sp>
      <p:sp>
        <p:nvSpPr>
          <p:cNvPr id="8" name="Retângulo 7">
            <a:extLst>
              <a:ext uri="{FF2B5EF4-FFF2-40B4-BE49-F238E27FC236}">
                <a16:creationId xmlns:a16="http://schemas.microsoft.com/office/drawing/2014/main" id="{EECABBA5-26A5-47B3-AB70-98805005CCC6}"/>
              </a:ext>
            </a:extLst>
          </p:cNvPr>
          <p:cNvSpPr/>
          <p:nvPr/>
        </p:nvSpPr>
        <p:spPr>
          <a:xfrm>
            <a:off x="11784012" y="0"/>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649FFA05-BA27-4FF4-A546-82581DC8CF3C}"/>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b="23320"/>
          <a:stretch/>
        </p:blipFill>
        <p:spPr>
          <a:xfrm rot="5400000">
            <a:off x="-570499" y="570498"/>
            <a:ext cx="5220586" cy="4079590"/>
          </a:xfrm>
          <a:prstGeom prst="rect">
            <a:avLst/>
          </a:prstGeom>
        </p:spPr>
      </p:pic>
    </p:spTree>
    <p:extLst>
      <p:ext uri="{BB962C8B-B14F-4D97-AF65-F5344CB8AC3E}">
        <p14:creationId xmlns:p14="http://schemas.microsoft.com/office/powerpoint/2010/main" val="183828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FA2E7C1-7405-8048-82DC-79921438A20B}"/>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t="13425" b="14389"/>
          <a:stretch/>
        </p:blipFill>
        <p:spPr>
          <a:xfrm rot="5400000">
            <a:off x="8013932" y="-156471"/>
            <a:ext cx="4021598" cy="4334542"/>
          </a:xfrm>
          <a:prstGeom prst="rect">
            <a:avLst/>
          </a:prstGeom>
        </p:spPr>
      </p:pic>
      <p:pic>
        <p:nvPicPr>
          <p:cNvPr id="7" name="Imagem 6">
            <a:extLst>
              <a:ext uri="{FF2B5EF4-FFF2-40B4-BE49-F238E27FC236}">
                <a16:creationId xmlns:a16="http://schemas.microsoft.com/office/drawing/2014/main" id="{8469DF1A-976D-EF48-A74E-5B715C4B6F29}"/>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16200000">
            <a:off x="-515901" y="2705600"/>
            <a:ext cx="4666627" cy="3634825"/>
          </a:xfrm>
          <a:prstGeom prst="rect">
            <a:avLst/>
          </a:prstGeom>
        </p:spPr>
      </p:pic>
      <p:pic>
        <p:nvPicPr>
          <p:cNvPr id="3" name="Imagem 2">
            <a:extLst>
              <a:ext uri="{FF2B5EF4-FFF2-40B4-BE49-F238E27FC236}">
                <a16:creationId xmlns:a16="http://schemas.microsoft.com/office/drawing/2014/main" id="{054C9306-83C5-4D43-A7CD-BB61D512A0EB}"/>
              </a:ext>
            </a:extLst>
          </p:cNvPr>
          <p:cNvPicPr>
            <a:picLocks noChangeAspect="1"/>
          </p:cNvPicPr>
          <p:nvPr/>
        </p:nvPicPr>
        <p:blipFill rotWithShape="1">
          <a:blip r:embed="rId4"/>
          <a:srcRect l="33314" t="2922" r="10349" b="4784"/>
          <a:stretch/>
        </p:blipFill>
        <p:spPr>
          <a:xfrm>
            <a:off x="5723860" y="871869"/>
            <a:ext cx="5552628" cy="5114262"/>
          </a:xfrm>
          <a:prstGeom prst="rect">
            <a:avLst/>
          </a:prstGeom>
        </p:spPr>
      </p:pic>
      <p:sp>
        <p:nvSpPr>
          <p:cNvPr id="4" name="Oval 3">
            <a:extLst>
              <a:ext uri="{FF2B5EF4-FFF2-40B4-BE49-F238E27FC236}">
                <a16:creationId xmlns:a16="http://schemas.microsoft.com/office/drawing/2014/main" id="{9BB10B08-A080-6D48-B51B-ABE6470F7BB2}"/>
              </a:ext>
            </a:extLst>
          </p:cNvPr>
          <p:cNvSpPr/>
          <p:nvPr/>
        </p:nvSpPr>
        <p:spPr>
          <a:xfrm rot="21160546">
            <a:off x="6109251" y="5035138"/>
            <a:ext cx="6775661" cy="1399432"/>
          </a:xfrm>
          <a:prstGeom prst="ellipse">
            <a:avLst/>
          </a:prstGeom>
          <a:solidFill>
            <a:schemeClr val="dk1">
              <a:alpha val="72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F747E46B-AB80-E34B-966B-ED1960B33357}"/>
              </a:ext>
            </a:extLst>
          </p:cNvPr>
          <p:cNvSpPr/>
          <p:nvPr/>
        </p:nvSpPr>
        <p:spPr>
          <a:xfrm>
            <a:off x="326066" y="1417595"/>
            <a:ext cx="5114260" cy="1818959"/>
          </a:xfrm>
          <a:prstGeom prst="rect">
            <a:avLst/>
          </a:prstGeom>
        </p:spPr>
        <p:txBody>
          <a:bodyPr wrap="square">
            <a:spAutoFit/>
          </a:bodyPr>
          <a:lstStyle/>
          <a:p>
            <a:pPr>
              <a:lnSpc>
                <a:spcPct val="85000"/>
              </a:lnSpc>
            </a:pPr>
            <a:r>
              <a:rPr lang="pt-BR" sz="4400" b="1" dirty="0">
                <a:solidFill>
                  <a:srgbClr val="F39204"/>
                </a:solidFill>
                <a:latin typeface="Segoe UI" panose="020B0502040204020203" pitchFamily="34" charset="0"/>
                <a:cs typeface="Segoe UI" panose="020B0502040204020203" pitchFamily="34" charset="0"/>
              </a:rPr>
              <a:t>VIII.</a:t>
            </a:r>
          </a:p>
          <a:p>
            <a:pPr>
              <a:lnSpc>
                <a:spcPct val="85000"/>
              </a:lnSpc>
            </a:pPr>
            <a:r>
              <a:rPr lang="pt-BR" sz="4400" b="1" dirty="0">
                <a:latin typeface="Segoe UI" panose="020B0502040204020203" pitchFamily="34" charset="0"/>
                <a:cs typeface="Segoe UI" panose="020B0502040204020203" pitchFamily="34" charset="0"/>
              </a:rPr>
              <a:t>Transferência para outros países</a:t>
            </a:r>
          </a:p>
        </p:txBody>
      </p:sp>
      <p:sp>
        <p:nvSpPr>
          <p:cNvPr id="6" name="CaixaDeTexto 5">
            <a:extLst>
              <a:ext uri="{FF2B5EF4-FFF2-40B4-BE49-F238E27FC236}">
                <a16:creationId xmlns:a16="http://schemas.microsoft.com/office/drawing/2014/main" id="{0DEF0DFA-8443-B64F-B09E-4C1C1F15C154}"/>
              </a:ext>
            </a:extLst>
          </p:cNvPr>
          <p:cNvSpPr txBox="1"/>
          <p:nvPr/>
        </p:nvSpPr>
        <p:spPr>
          <a:xfrm>
            <a:off x="326066" y="3512116"/>
            <a:ext cx="4706273" cy="1992084"/>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8.1. </a:t>
            </a:r>
            <a:r>
              <a:rPr lang="pt-BR" sz="1100" dirty="0">
                <a:latin typeface="Segoe UI Light" panose="020B0502040204020203" pitchFamily="34" charset="0"/>
                <a:cs typeface="Segoe UI Light" panose="020B0502040204020203" pitchFamily="34" charset="0"/>
              </a:rPr>
              <a:t>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 poderá armazenar dados pessoais dos clientes em servidores localizados fora do território nacional. </a:t>
            </a:r>
          </a:p>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8.2. </a:t>
            </a:r>
            <a:r>
              <a:rPr lang="pt-BR" sz="1100" dirty="0">
                <a:latin typeface="Segoe UI Light" panose="020B0502040204020203" pitchFamily="34" charset="0"/>
                <a:cs typeface="Segoe UI Light" panose="020B0502040204020203" pitchFamily="34" charset="0"/>
              </a:rPr>
              <a:t>Nos casos mencionados acima, 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se compromete a respeitar a legislação aplicável para assegurar a proteção dos dados pessoais dos clientes, sócios, empregados, parceiros, estagiários e demais colaboradores por meio de práticas como a celebração de acordos contratuais apropriados.</a:t>
            </a:r>
          </a:p>
        </p:txBody>
      </p:sp>
      <p:sp>
        <p:nvSpPr>
          <p:cNvPr id="9" name="Retângulo 8">
            <a:extLst>
              <a:ext uri="{FF2B5EF4-FFF2-40B4-BE49-F238E27FC236}">
                <a16:creationId xmlns:a16="http://schemas.microsoft.com/office/drawing/2014/main" id="{C1AD7DB3-B242-1E41-A359-ABD894FE7157}"/>
              </a:ext>
            </a:extLst>
          </p:cNvPr>
          <p:cNvSpPr/>
          <p:nvPr/>
        </p:nvSpPr>
        <p:spPr>
          <a:xfrm>
            <a:off x="1"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A0D0C415-D611-6E46-9FCA-2A1C4EAB0BAD}"/>
              </a:ext>
            </a:extLst>
          </p:cNvPr>
          <p:cNvSpPr/>
          <p:nvPr/>
        </p:nvSpPr>
        <p:spPr>
          <a:xfrm>
            <a:off x="11784013"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248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6E02C02-5477-1442-9F17-53F8729AF397}"/>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5400000" flipH="1">
            <a:off x="8041274" y="2705600"/>
            <a:ext cx="4666627" cy="3634825"/>
          </a:xfrm>
          <a:prstGeom prst="rect">
            <a:avLst/>
          </a:prstGeom>
        </p:spPr>
      </p:pic>
      <p:pic>
        <p:nvPicPr>
          <p:cNvPr id="6" name="Imagem 5">
            <a:extLst>
              <a:ext uri="{FF2B5EF4-FFF2-40B4-BE49-F238E27FC236}">
                <a16:creationId xmlns:a16="http://schemas.microsoft.com/office/drawing/2014/main" id="{780FD543-2FFD-4742-8F05-ACF9187964E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a:stretch/>
        </p:blipFill>
        <p:spPr>
          <a:xfrm rot="5400000">
            <a:off x="2634497" y="-539867"/>
            <a:ext cx="2189700" cy="3269437"/>
          </a:xfrm>
          <a:prstGeom prst="rect">
            <a:avLst/>
          </a:prstGeom>
        </p:spPr>
      </p:pic>
      <p:sp>
        <p:nvSpPr>
          <p:cNvPr id="7" name="Retângulo 6">
            <a:extLst>
              <a:ext uri="{FF2B5EF4-FFF2-40B4-BE49-F238E27FC236}">
                <a16:creationId xmlns:a16="http://schemas.microsoft.com/office/drawing/2014/main" id="{77E4108D-A346-4C4F-A454-3F14DA101830}"/>
              </a:ext>
            </a:extLst>
          </p:cNvPr>
          <p:cNvSpPr/>
          <p:nvPr/>
        </p:nvSpPr>
        <p:spPr>
          <a:xfrm>
            <a:off x="11784013"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53DB96A6-BAAB-5E43-9ED5-516548E2758B}"/>
              </a:ext>
            </a:extLst>
          </p:cNvPr>
          <p:cNvSpPr/>
          <p:nvPr/>
        </p:nvSpPr>
        <p:spPr>
          <a:xfrm>
            <a:off x="1"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A4E19F63-6DDA-7440-A0BD-F397E375962D}"/>
              </a:ext>
            </a:extLst>
          </p:cNvPr>
          <p:cNvSpPr/>
          <p:nvPr/>
        </p:nvSpPr>
        <p:spPr>
          <a:xfrm>
            <a:off x="283534" y="319750"/>
            <a:ext cx="5812465" cy="1818959"/>
          </a:xfrm>
          <a:prstGeom prst="rect">
            <a:avLst/>
          </a:prstGeom>
        </p:spPr>
        <p:txBody>
          <a:bodyPr wrap="square">
            <a:spAutoFit/>
          </a:bodyPr>
          <a:lstStyle/>
          <a:p>
            <a:pPr>
              <a:lnSpc>
                <a:spcPct val="85000"/>
              </a:lnSpc>
            </a:pPr>
            <a:r>
              <a:rPr lang="pt-BR" sz="4400" b="1" dirty="0">
                <a:solidFill>
                  <a:srgbClr val="F39204"/>
                </a:solidFill>
                <a:latin typeface="Segoe UI" panose="020B0502040204020203" pitchFamily="34" charset="0"/>
                <a:cs typeface="Segoe UI" panose="020B0502040204020203" pitchFamily="34" charset="0"/>
              </a:rPr>
              <a:t>IX.</a:t>
            </a:r>
          </a:p>
          <a:p>
            <a:pPr>
              <a:lnSpc>
                <a:spcPct val="85000"/>
              </a:lnSpc>
            </a:pPr>
            <a:r>
              <a:rPr lang="pt-BR" sz="4400" b="1" dirty="0">
                <a:latin typeface="Segoe UI" panose="020B0502040204020203" pitchFamily="34" charset="0"/>
                <a:cs typeface="Segoe UI" panose="020B0502040204020203" pitchFamily="34" charset="0"/>
              </a:rPr>
              <a:t>Direitos dos titulares dos dados pessoais</a:t>
            </a:r>
          </a:p>
        </p:txBody>
      </p:sp>
      <p:sp>
        <p:nvSpPr>
          <p:cNvPr id="3" name="CaixaDeTexto 2">
            <a:extLst>
              <a:ext uri="{FF2B5EF4-FFF2-40B4-BE49-F238E27FC236}">
                <a16:creationId xmlns:a16="http://schemas.microsoft.com/office/drawing/2014/main" id="{2716AB06-36B6-AB49-AF75-EA435B708CFC}"/>
              </a:ext>
            </a:extLst>
          </p:cNvPr>
          <p:cNvSpPr txBox="1"/>
          <p:nvPr/>
        </p:nvSpPr>
        <p:spPr>
          <a:xfrm>
            <a:off x="326065" y="2325478"/>
            <a:ext cx="5596269" cy="4131131"/>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 </a:t>
            </a:r>
            <a:r>
              <a:rPr lang="pt-BR" sz="1100" dirty="0">
                <a:latin typeface="Segoe UI Light" panose="020B0502040204020203" pitchFamily="34" charset="0"/>
                <a:cs typeface="Segoe UI Light" panose="020B0502040204020203" pitchFamily="34" charset="0"/>
              </a:rPr>
              <a:t>Nos termos da Lei Geral de Proteção de Dados (LGPD), Lei nº 13.709/2018, os titulares dos dados pessoais têm direito a:</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9.1.1. </a:t>
            </a:r>
            <a:r>
              <a:rPr lang="pt-BR" sz="1100" dirty="0">
                <a:latin typeface="Segoe UI Light" panose="020B0502040204020203" pitchFamily="34" charset="0"/>
                <a:cs typeface="Segoe UI Light" panose="020B0502040204020203" pitchFamily="34" charset="0"/>
              </a:rPr>
              <a:t>Confirmação: direito a ser informado sobre a existência de tratamento.</a:t>
            </a:r>
          </a:p>
          <a:p>
            <a:pPr marL="358775" algn="just">
              <a:lnSpc>
                <a:spcPct val="150000"/>
              </a:lnSpc>
              <a:spcBef>
                <a:spcPts val="600"/>
              </a:spcBef>
              <a:spcAft>
                <a:spcPts val="600"/>
              </a:spcAft>
            </a:pPr>
            <a:r>
              <a:rPr lang="pt-BR" sz="1100" dirty="0">
                <a:latin typeface="Segoe UI Light" panose="020B0502040204020203" pitchFamily="34" charset="0"/>
                <a:cs typeface="Segoe UI Light" panose="020B0502040204020203" pitchFamily="34" charset="0"/>
              </a:rPr>
              <a:t>9.1.2. Acesso: direito de solicitar o acesso aos dados pessoais tratados pela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9.1.3. </a:t>
            </a:r>
            <a:r>
              <a:rPr lang="pt-BR" sz="1100" dirty="0">
                <a:latin typeface="Segoe UI Light" panose="020B0502040204020203" pitchFamily="34" charset="0"/>
                <a:cs typeface="Segoe UI Light" panose="020B0502040204020203" pitchFamily="34" charset="0"/>
              </a:rPr>
              <a:t>Correção: direito de solicitar a alteração dos dados pessoais tratados pela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 sempre que estiverem incompletos, inexatos ou desatualizados.</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9.1.4. </a:t>
            </a:r>
            <a:r>
              <a:rPr lang="pt-BR" sz="1100" dirty="0">
                <a:latin typeface="Segoe UI Light" panose="020B0502040204020203" pitchFamily="34" charset="0"/>
                <a:cs typeface="Segoe UI Light" panose="020B0502040204020203" pitchFamily="34" charset="0"/>
              </a:rPr>
              <a:t>Restrição: direito de solicitar a </a:t>
            </a:r>
            <a:r>
              <a:rPr lang="pt-BR" sz="1100" dirty="0" err="1">
                <a:latin typeface="Segoe UI Light" panose="020B0502040204020203" pitchFamily="34" charset="0"/>
                <a:cs typeface="Segoe UI Light" panose="020B0502040204020203" pitchFamily="34" charset="0"/>
              </a:rPr>
              <a:t>anonimização</a:t>
            </a:r>
            <a:r>
              <a:rPr lang="pt-BR" sz="1100" dirty="0">
                <a:latin typeface="Segoe UI Light" panose="020B0502040204020203" pitchFamily="34" charset="0"/>
                <a:cs typeface="Segoe UI Light" panose="020B0502040204020203" pitchFamily="34" charset="0"/>
              </a:rPr>
              <a:t>, o bloqueio ou a eliminação de dados desnecessários, excessivos ou tratados pela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em desconformidade com a legislação de proteção de dados pessoais.</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9.1.5. </a:t>
            </a:r>
            <a:r>
              <a:rPr lang="pt-BR" sz="1100" dirty="0">
                <a:latin typeface="Segoe UI Light" panose="020B0502040204020203" pitchFamily="34" charset="0"/>
                <a:cs typeface="Segoe UI Light" panose="020B0502040204020203" pitchFamily="34" charset="0"/>
              </a:rPr>
              <a:t>Portabilidade: direito de solicitar a transmissão dos dados tratados pela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para outro fornecedor de serviços.</a:t>
            </a:r>
          </a:p>
        </p:txBody>
      </p:sp>
      <p:sp>
        <p:nvSpPr>
          <p:cNvPr id="4" name="CaixaDeTexto 3">
            <a:extLst>
              <a:ext uri="{FF2B5EF4-FFF2-40B4-BE49-F238E27FC236}">
                <a16:creationId xmlns:a16="http://schemas.microsoft.com/office/drawing/2014/main" id="{CA418DF8-536C-6A4D-8430-AA37AADAC75F}"/>
              </a:ext>
            </a:extLst>
          </p:cNvPr>
          <p:cNvSpPr txBox="1"/>
          <p:nvPr/>
        </p:nvSpPr>
        <p:spPr>
          <a:xfrm>
            <a:off x="6280298" y="1052479"/>
            <a:ext cx="5596269" cy="5400709"/>
          </a:xfrm>
          <a:prstGeom prst="rect">
            <a:avLst/>
          </a:prstGeom>
          <a:noFill/>
        </p:spPr>
        <p:txBody>
          <a:bodyPr wrap="square">
            <a:spAutoFit/>
          </a:bodyPr>
          <a:lstStyle/>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9.1.6. </a:t>
            </a:r>
            <a:r>
              <a:rPr lang="pt-BR" sz="1100" dirty="0">
                <a:latin typeface="Segoe UI Light" panose="020B0502040204020203" pitchFamily="34" charset="0"/>
                <a:cs typeface="Segoe UI Light" panose="020B0502040204020203" pitchFamily="34" charset="0"/>
              </a:rPr>
              <a:t>Eliminação: direito de solicitar a eliminação dos dados pessoais tratados pela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9.1.7. </a:t>
            </a:r>
            <a:r>
              <a:rPr lang="pt-BR" sz="1100" dirty="0">
                <a:latin typeface="Segoe UI Light" panose="020B0502040204020203" pitchFamily="34" charset="0"/>
                <a:cs typeface="Segoe UI Light" panose="020B0502040204020203" pitchFamily="34" charset="0"/>
              </a:rPr>
              <a:t>Informação: direito de ser informado sobre as entidades públicas e privadas com as quais 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compartilhou dados, sobre a possibilidade de não fornecer consentimento e sobre as consequências desta negativa.</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9.1.8. </a:t>
            </a:r>
            <a:r>
              <a:rPr lang="pt-BR" sz="1100" dirty="0">
                <a:latin typeface="Segoe UI Light" panose="020B0502040204020203" pitchFamily="34" charset="0"/>
                <a:cs typeface="Segoe UI Light" panose="020B0502040204020203" pitchFamily="34" charset="0"/>
              </a:rPr>
              <a:t>Revogação do consentimento: direito de revogar o consentimento a qualquer momento, por meio de manifestação expressa, em procedimento gratuito e facilitado.</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9.1.9. </a:t>
            </a:r>
            <a:r>
              <a:rPr lang="pt-BR" sz="1100" dirty="0">
                <a:latin typeface="Segoe UI Light" panose="020B0502040204020203" pitchFamily="34" charset="0"/>
                <a:cs typeface="Segoe UI Light" panose="020B0502040204020203" pitchFamily="34" charset="0"/>
              </a:rPr>
              <a:t>Revisão às decisões automatizadas: possibilidade de revisão de decisões tomadas pela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unicamente com base em tratamento automatizado de dados pessoais que afetem seus interesses.</a:t>
            </a:r>
          </a:p>
          <a:p>
            <a:pPr marL="952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9.2. </a:t>
            </a:r>
            <a:r>
              <a:rPr lang="pt-BR" sz="1100" dirty="0">
                <a:latin typeface="Segoe UI Light" panose="020B0502040204020203" pitchFamily="34" charset="0"/>
                <a:cs typeface="Segoe UI Light" panose="020B0502040204020203" pitchFamily="34" charset="0"/>
              </a:rPr>
              <a:t>O titular do dado pessoal deve entrar em contato com a </a:t>
            </a:r>
            <a:r>
              <a:rPr lang="pt-BR" sz="1100" b="1" dirty="0">
                <a:latin typeface="Segoe UI Light" panose="020B0502040204020203" pitchFamily="34" charset="0"/>
                <a:cs typeface="Segoe UI Light" panose="020B0502040204020203" pitchFamily="34" charset="0"/>
              </a:rPr>
              <a:t>ADVOGADOS SILVA ADVOGADOS</a:t>
            </a:r>
            <a:r>
              <a:rPr lang="pt-BR" sz="1100" dirty="0">
                <a:latin typeface="Segoe UI Light" panose="020B0502040204020203" pitchFamily="34" charset="0"/>
                <a:cs typeface="Segoe UI Light" panose="020B0502040204020203" pitchFamily="34" charset="0"/>
              </a:rPr>
              <a:t>, por meio de seu encarregado de dados, pelo e-mail: </a:t>
            </a:r>
            <a:r>
              <a:rPr lang="pt-BR" sz="1100" dirty="0">
                <a:latin typeface="Segoe UI Light" panose="020B0502040204020203" pitchFamily="34" charset="0"/>
                <a:cs typeface="Segoe UI Light" panose="020B0502040204020203" pitchFamily="34" charset="0"/>
                <a:hlinkClick r:id="rId4"/>
              </a:rPr>
              <a:t>privacidade@andradesilva.com.br</a:t>
            </a:r>
            <a:r>
              <a:rPr lang="pt-BR" sz="1100" dirty="0">
                <a:latin typeface="Segoe UI Light" panose="020B0502040204020203" pitchFamily="34" charset="0"/>
                <a:cs typeface="Segoe UI Light" panose="020B0502040204020203" pitchFamily="34" charset="0"/>
              </a:rPr>
              <a:t>, para que esse prossiga com o que está acima disposto. </a:t>
            </a:r>
          </a:p>
          <a:p>
            <a:pPr marL="952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9.3. </a:t>
            </a:r>
            <a:r>
              <a:rPr lang="pt-BR" sz="1100" dirty="0">
                <a:latin typeface="Segoe UI Light" panose="020B0502040204020203" pitchFamily="34" charset="0"/>
                <a:cs typeface="Segoe UI Light" panose="020B0502040204020203" pitchFamily="34" charset="0"/>
              </a:rPr>
              <a:t>Em relação à solicitação de eliminação dos dados pessoais dos titulares, 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 cumprirá pedidos de exclusão de dados pessoais mediante solicitação ou diante de obrigações legais. Nesse caso, esses dados serão excluídos definitivamente, ressalvadas as hipóteses de guarda obrigatória de registros previstas na legislação e os casos em que essa manutenção for permitida por lei.</a:t>
            </a:r>
          </a:p>
        </p:txBody>
      </p:sp>
    </p:spTree>
    <p:extLst>
      <p:ext uri="{BB962C8B-B14F-4D97-AF65-F5344CB8AC3E}">
        <p14:creationId xmlns:p14="http://schemas.microsoft.com/office/powerpoint/2010/main" val="368834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6AB560D-3B07-6443-96D8-2BAEC769D2D9}"/>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t="13425" b="14389"/>
          <a:stretch/>
        </p:blipFill>
        <p:spPr>
          <a:xfrm rot="5400000">
            <a:off x="360466" y="-156471"/>
            <a:ext cx="4021598" cy="4334542"/>
          </a:xfrm>
          <a:prstGeom prst="rect">
            <a:avLst/>
          </a:prstGeom>
        </p:spPr>
      </p:pic>
      <p:pic>
        <p:nvPicPr>
          <p:cNvPr id="6" name="Imagem 5">
            <a:extLst>
              <a:ext uri="{FF2B5EF4-FFF2-40B4-BE49-F238E27FC236}">
                <a16:creationId xmlns:a16="http://schemas.microsoft.com/office/drawing/2014/main" id="{9D7950EE-358C-5A4B-8E33-A3D0998A5767}"/>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5400000" flipH="1">
            <a:off x="8041274" y="2705600"/>
            <a:ext cx="4666627" cy="3634825"/>
          </a:xfrm>
          <a:prstGeom prst="rect">
            <a:avLst/>
          </a:prstGeom>
        </p:spPr>
      </p:pic>
      <p:sp>
        <p:nvSpPr>
          <p:cNvPr id="7" name="Retângulo 6">
            <a:extLst>
              <a:ext uri="{FF2B5EF4-FFF2-40B4-BE49-F238E27FC236}">
                <a16:creationId xmlns:a16="http://schemas.microsoft.com/office/drawing/2014/main" id="{8BEFCF97-D044-8E41-AB12-69618C912E22}"/>
              </a:ext>
            </a:extLst>
          </p:cNvPr>
          <p:cNvSpPr/>
          <p:nvPr/>
        </p:nvSpPr>
        <p:spPr>
          <a:xfrm>
            <a:off x="11784013"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CF3B999-5EEA-1042-972C-F9A0993841C6}"/>
              </a:ext>
            </a:extLst>
          </p:cNvPr>
          <p:cNvSpPr/>
          <p:nvPr/>
        </p:nvSpPr>
        <p:spPr>
          <a:xfrm>
            <a:off x="1"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3D77A7A7-906F-D54F-BE85-547B3436E2F7}"/>
              </a:ext>
            </a:extLst>
          </p:cNvPr>
          <p:cNvSpPr txBox="1"/>
          <p:nvPr/>
        </p:nvSpPr>
        <p:spPr>
          <a:xfrm>
            <a:off x="6404360" y="3508728"/>
            <a:ext cx="5500171" cy="1584280"/>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10.1. </a:t>
            </a:r>
            <a:r>
              <a:rPr lang="pt-BR" sz="1100" dirty="0">
                <a:latin typeface="Segoe UI Light" panose="020B0502040204020203" pitchFamily="34" charset="0"/>
                <a:cs typeface="Segoe UI Light" panose="020B0502040204020203" pitchFamily="34" charset="0"/>
              </a:rPr>
              <a:t>Com a finalidade de melhoria contínua, essa Política de Privacidade poderá passar por atualizações. Assim, recomenda-se ao titular dos dados pessoais visitar periodicamente nosso site para </a:t>
            </a:r>
            <a:r>
              <a:rPr lang="pt-BR" sz="1100">
                <a:latin typeface="Segoe UI Light" panose="020B0502040204020203" pitchFamily="34" charset="0"/>
                <a:cs typeface="Segoe UI Light" panose="020B0502040204020203" pitchFamily="34" charset="0"/>
              </a:rPr>
              <a:t>verificar eventuais </a:t>
            </a:r>
            <a:r>
              <a:rPr lang="pt-BR" sz="1100" dirty="0">
                <a:latin typeface="Segoe UI Light" panose="020B0502040204020203" pitchFamily="34" charset="0"/>
                <a:cs typeface="Segoe UI Light" panose="020B0502040204020203" pitchFamily="34" charset="0"/>
              </a:rPr>
              <a:t>alterações. Caso sejam feitas alterações relevantes que ensejem em um novo consentimento do titular, 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 poderá publicar essa atualização e/ou solicitar um novo consentimento para o titular do dado pessoal.</a:t>
            </a:r>
          </a:p>
        </p:txBody>
      </p:sp>
      <p:pic>
        <p:nvPicPr>
          <p:cNvPr id="9" name="Imagem 8">
            <a:extLst>
              <a:ext uri="{FF2B5EF4-FFF2-40B4-BE49-F238E27FC236}">
                <a16:creationId xmlns:a16="http://schemas.microsoft.com/office/drawing/2014/main" id="{204BB4D9-B6FA-924B-801E-6E171772EF71}"/>
              </a:ext>
            </a:extLst>
          </p:cNvPr>
          <p:cNvPicPr>
            <a:picLocks noChangeAspect="1"/>
          </p:cNvPicPr>
          <p:nvPr/>
        </p:nvPicPr>
        <p:blipFill rotWithShape="1">
          <a:blip r:embed="rId4"/>
          <a:srcRect l="49985" r="2358"/>
          <a:stretch/>
        </p:blipFill>
        <p:spPr>
          <a:xfrm>
            <a:off x="285695" y="1673"/>
            <a:ext cx="5810305" cy="6854653"/>
          </a:xfrm>
          <a:prstGeom prst="rect">
            <a:avLst/>
          </a:prstGeom>
        </p:spPr>
      </p:pic>
      <p:sp>
        <p:nvSpPr>
          <p:cNvPr id="10" name="Retângulo 9">
            <a:extLst>
              <a:ext uri="{FF2B5EF4-FFF2-40B4-BE49-F238E27FC236}">
                <a16:creationId xmlns:a16="http://schemas.microsoft.com/office/drawing/2014/main" id="{920BB6EB-8C79-E94D-9FFC-506B812CEDB4}"/>
              </a:ext>
            </a:extLst>
          </p:cNvPr>
          <p:cNvSpPr/>
          <p:nvPr/>
        </p:nvSpPr>
        <p:spPr>
          <a:xfrm>
            <a:off x="6404360" y="1880828"/>
            <a:ext cx="5224130" cy="1470915"/>
          </a:xfrm>
          <a:prstGeom prst="rect">
            <a:avLst/>
          </a:prstGeom>
        </p:spPr>
        <p:txBody>
          <a:bodyPr wrap="square">
            <a:spAutoFit/>
          </a:bodyPr>
          <a:lstStyle/>
          <a:p>
            <a:pPr>
              <a:lnSpc>
                <a:spcPct val="130000"/>
              </a:lnSpc>
            </a:pPr>
            <a:r>
              <a:rPr lang="pt-BR" sz="3600" b="1" dirty="0" err="1">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X</a:t>
            </a:r>
            <a:r>
              <a:rPr lang="pt-BR" sz="3600" b="1" dirty="0">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 Mudanças </a:t>
            </a:r>
            <a:r>
              <a:rPr lang="pt-BR" sz="3600" b="1">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na Política de Privacidade</a:t>
            </a:r>
            <a:endParaRPr lang="pt-BR" sz="3200" dirty="0">
              <a:solidFill>
                <a:schemeClr val="bg1"/>
              </a:solidFill>
              <a:effectLst/>
              <a:highlight>
                <a:srgbClr val="F39204"/>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060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29A47C7-BC43-AB4F-8698-C9C2E19C1B6F}"/>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30359"/>
          <a:stretch/>
        </p:blipFill>
        <p:spPr>
          <a:xfrm rot="16200000" flipV="1">
            <a:off x="8259302" y="2921841"/>
            <a:ext cx="4600439" cy="3264959"/>
          </a:xfrm>
          <a:prstGeom prst="rect">
            <a:avLst/>
          </a:prstGeom>
        </p:spPr>
      </p:pic>
      <p:sp>
        <p:nvSpPr>
          <p:cNvPr id="4" name="Retângulo 3">
            <a:extLst>
              <a:ext uri="{FF2B5EF4-FFF2-40B4-BE49-F238E27FC236}">
                <a16:creationId xmlns:a16="http://schemas.microsoft.com/office/drawing/2014/main" id="{5DDD4A09-31E5-5147-B1B2-E94626C6CC14}"/>
              </a:ext>
            </a:extLst>
          </p:cNvPr>
          <p:cNvSpPr/>
          <p:nvPr/>
        </p:nvSpPr>
        <p:spPr>
          <a:xfrm>
            <a:off x="11784012" y="0"/>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0D3B4046-D901-4C47-8DD3-6B397A6FAE1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b="23320"/>
          <a:stretch/>
        </p:blipFill>
        <p:spPr>
          <a:xfrm rot="5400000">
            <a:off x="-498106" y="498105"/>
            <a:ext cx="4558117" cy="3561908"/>
          </a:xfrm>
          <a:prstGeom prst="rect">
            <a:avLst/>
          </a:prstGeom>
        </p:spPr>
      </p:pic>
      <p:pic>
        <p:nvPicPr>
          <p:cNvPr id="6" name="Imagem 5">
            <a:hlinkClick r:id="rId4"/>
            <a:extLst>
              <a:ext uri="{FF2B5EF4-FFF2-40B4-BE49-F238E27FC236}">
                <a16:creationId xmlns:a16="http://schemas.microsoft.com/office/drawing/2014/main" id="{2D7019BA-424E-D841-8E34-12FB349F955A}"/>
              </a:ext>
            </a:extLst>
          </p:cNvPr>
          <p:cNvPicPr>
            <a:picLocks noChangeAspect="1"/>
          </p:cNvPicPr>
          <p:nvPr/>
        </p:nvPicPr>
        <p:blipFill>
          <a:blip r:embed="rId5"/>
          <a:stretch>
            <a:fillRect/>
          </a:stretch>
        </p:blipFill>
        <p:spPr>
          <a:xfrm>
            <a:off x="4898596" y="3597155"/>
            <a:ext cx="368300" cy="368300"/>
          </a:xfrm>
          <a:prstGeom prst="rect">
            <a:avLst/>
          </a:prstGeom>
        </p:spPr>
      </p:pic>
      <p:pic>
        <p:nvPicPr>
          <p:cNvPr id="7" name="Imagem 6">
            <a:hlinkClick r:id="rId6"/>
            <a:extLst>
              <a:ext uri="{FF2B5EF4-FFF2-40B4-BE49-F238E27FC236}">
                <a16:creationId xmlns:a16="http://schemas.microsoft.com/office/drawing/2014/main" id="{C321B20C-EA6F-9844-BA21-A43B0C2DD361}"/>
              </a:ext>
            </a:extLst>
          </p:cNvPr>
          <p:cNvPicPr>
            <a:picLocks noChangeAspect="1"/>
          </p:cNvPicPr>
          <p:nvPr/>
        </p:nvPicPr>
        <p:blipFill>
          <a:blip r:embed="rId7"/>
          <a:stretch>
            <a:fillRect/>
          </a:stretch>
        </p:blipFill>
        <p:spPr>
          <a:xfrm>
            <a:off x="5574099" y="3597155"/>
            <a:ext cx="368300" cy="368300"/>
          </a:xfrm>
          <a:prstGeom prst="rect">
            <a:avLst/>
          </a:prstGeom>
        </p:spPr>
      </p:pic>
      <p:pic>
        <p:nvPicPr>
          <p:cNvPr id="8" name="Imagem 7">
            <a:hlinkClick r:id="rId8"/>
            <a:extLst>
              <a:ext uri="{FF2B5EF4-FFF2-40B4-BE49-F238E27FC236}">
                <a16:creationId xmlns:a16="http://schemas.microsoft.com/office/drawing/2014/main" id="{644007BA-5E85-9B49-B61E-9307F11DE6BA}"/>
              </a:ext>
            </a:extLst>
          </p:cNvPr>
          <p:cNvPicPr>
            <a:picLocks noChangeAspect="1"/>
          </p:cNvPicPr>
          <p:nvPr/>
        </p:nvPicPr>
        <p:blipFill>
          <a:blip r:embed="rId9"/>
          <a:stretch>
            <a:fillRect/>
          </a:stretch>
        </p:blipFill>
        <p:spPr>
          <a:xfrm>
            <a:off x="6925105" y="3597155"/>
            <a:ext cx="368300" cy="368300"/>
          </a:xfrm>
          <a:prstGeom prst="rect">
            <a:avLst/>
          </a:prstGeom>
        </p:spPr>
      </p:pic>
      <p:pic>
        <p:nvPicPr>
          <p:cNvPr id="9" name="Imagem 8">
            <a:hlinkClick r:id="rId10"/>
            <a:extLst>
              <a:ext uri="{FF2B5EF4-FFF2-40B4-BE49-F238E27FC236}">
                <a16:creationId xmlns:a16="http://schemas.microsoft.com/office/drawing/2014/main" id="{7F0D8CE2-35E1-1948-8BAB-C2B249C8C439}"/>
              </a:ext>
            </a:extLst>
          </p:cNvPr>
          <p:cNvPicPr>
            <a:picLocks noChangeAspect="1"/>
          </p:cNvPicPr>
          <p:nvPr/>
        </p:nvPicPr>
        <p:blipFill>
          <a:blip r:embed="rId11"/>
          <a:stretch>
            <a:fillRect/>
          </a:stretch>
        </p:blipFill>
        <p:spPr>
          <a:xfrm>
            <a:off x="6249602" y="3597155"/>
            <a:ext cx="368300" cy="368300"/>
          </a:xfrm>
          <a:prstGeom prst="rect">
            <a:avLst/>
          </a:prstGeom>
        </p:spPr>
      </p:pic>
      <p:sp>
        <p:nvSpPr>
          <p:cNvPr id="11" name="CaixaDeTexto 10">
            <a:extLst>
              <a:ext uri="{FF2B5EF4-FFF2-40B4-BE49-F238E27FC236}">
                <a16:creationId xmlns:a16="http://schemas.microsoft.com/office/drawing/2014/main" id="{2275E6B4-8EE0-E34D-A7E7-4E3119906B14}"/>
              </a:ext>
            </a:extLst>
          </p:cNvPr>
          <p:cNvSpPr txBox="1"/>
          <p:nvPr/>
        </p:nvSpPr>
        <p:spPr>
          <a:xfrm>
            <a:off x="4910263" y="2891513"/>
            <a:ext cx="2372509" cy="369332"/>
          </a:xfrm>
          <a:prstGeom prst="rect">
            <a:avLst/>
          </a:prstGeom>
          <a:noFill/>
        </p:spPr>
        <p:txBody>
          <a:bodyPr wrap="none" rtlCol="0">
            <a:spAutoFit/>
          </a:bodyPr>
          <a:lstStyle/>
          <a:p>
            <a:pPr algn="ctr"/>
            <a:r>
              <a:rPr lang="pt-BR" b="1" dirty="0" err="1">
                <a:latin typeface="Segoe UI" panose="020B0502040204020203" pitchFamily="34" charset="0"/>
                <a:cs typeface="Segoe UI" panose="020B0502040204020203" pitchFamily="34" charset="0"/>
              </a:rPr>
              <a:t>andradesilva.com.br</a:t>
            </a:r>
            <a:endParaRPr lang="pt-BR" b="1" dirty="0">
              <a:latin typeface="Segoe UI" panose="020B0502040204020203" pitchFamily="34" charset="0"/>
              <a:cs typeface="Segoe UI" panose="020B0502040204020203" pitchFamily="34" charset="0"/>
            </a:endParaRPr>
          </a:p>
        </p:txBody>
      </p:sp>
      <p:sp>
        <p:nvSpPr>
          <p:cNvPr id="12" name="Retângulo 11">
            <a:hlinkClick r:id="rId12"/>
            <a:extLst>
              <a:ext uri="{FF2B5EF4-FFF2-40B4-BE49-F238E27FC236}">
                <a16:creationId xmlns:a16="http://schemas.microsoft.com/office/drawing/2014/main" id="{AE73C379-5434-A54D-A9BB-88FACE9389B1}"/>
              </a:ext>
            </a:extLst>
          </p:cNvPr>
          <p:cNvSpPr/>
          <p:nvPr/>
        </p:nvSpPr>
        <p:spPr>
          <a:xfrm>
            <a:off x="4793776" y="2891513"/>
            <a:ext cx="260444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5606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4E44553F-8351-3B42-9234-F67E67D1F5FE}"/>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a:stretch/>
        </p:blipFill>
        <p:spPr>
          <a:xfrm rot="5400000">
            <a:off x="1867127" y="-780778"/>
            <a:ext cx="3166828" cy="4728385"/>
          </a:xfrm>
          <a:prstGeom prst="rect">
            <a:avLst/>
          </a:prstGeom>
        </p:spPr>
      </p:pic>
      <p:sp>
        <p:nvSpPr>
          <p:cNvPr id="2" name="CaixaDeTexto 1">
            <a:extLst>
              <a:ext uri="{FF2B5EF4-FFF2-40B4-BE49-F238E27FC236}">
                <a16:creationId xmlns:a16="http://schemas.microsoft.com/office/drawing/2014/main" id="{F26B5959-625C-7041-98F2-FDE8C5929631}"/>
              </a:ext>
            </a:extLst>
          </p:cNvPr>
          <p:cNvSpPr txBox="1"/>
          <p:nvPr/>
        </p:nvSpPr>
        <p:spPr>
          <a:xfrm>
            <a:off x="289056" y="898454"/>
            <a:ext cx="2709325" cy="5071773"/>
          </a:xfrm>
          <a:prstGeom prst="rect">
            <a:avLst/>
          </a:prstGeom>
          <a:noFill/>
        </p:spPr>
        <p:txBody>
          <a:bodyPr wrap="square" rtlCol="0">
            <a:spAutoFit/>
          </a:bodyPr>
          <a:lstStyle/>
          <a:p>
            <a:pPr>
              <a:lnSpc>
                <a:spcPct val="70000"/>
              </a:lnSpc>
            </a:pPr>
            <a:r>
              <a:rPr lang="pt-BR" sz="11500" b="1" dirty="0">
                <a:latin typeface="Segoe UI" panose="020B0502040204020203" pitchFamily="34" charset="0"/>
                <a:cs typeface="Segoe UI" panose="020B0502040204020203" pitchFamily="34" charset="0"/>
              </a:rPr>
              <a:t>In</a:t>
            </a:r>
            <a:br>
              <a:rPr lang="pt-BR" sz="11500" b="1" dirty="0">
                <a:latin typeface="Segoe UI" panose="020B0502040204020203" pitchFamily="34" charset="0"/>
                <a:cs typeface="Segoe UI" panose="020B0502040204020203" pitchFamily="34" charset="0"/>
              </a:rPr>
            </a:br>
            <a:r>
              <a:rPr lang="pt-BR" sz="11500" b="1" dirty="0" err="1">
                <a:latin typeface="Segoe UI" panose="020B0502040204020203" pitchFamily="34" charset="0"/>
                <a:cs typeface="Segoe UI" panose="020B0502040204020203" pitchFamily="34" charset="0"/>
              </a:rPr>
              <a:t>tro</a:t>
            </a:r>
            <a:br>
              <a:rPr lang="pt-BR" sz="11500" b="1" dirty="0">
                <a:latin typeface="Segoe UI" panose="020B0502040204020203" pitchFamily="34" charset="0"/>
                <a:cs typeface="Segoe UI" panose="020B0502040204020203" pitchFamily="34" charset="0"/>
              </a:rPr>
            </a:br>
            <a:r>
              <a:rPr lang="pt-BR" sz="11500" b="1" dirty="0" err="1">
                <a:latin typeface="Segoe UI" panose="020B0502040204020203" pitchFamily="34" charset="0"/>
                <a:cs typeface="Segoe UI" panose="020B0502040204020203" pitchFamily="34" charset="0"/>
              </a:rPr>
              <a:t>du</a:t>
            </a:r>
            <a:br>
              <a:rPr lang="pt-BR" sz="11500" b="1" dirty="0">
                <a:latin typeface="Segoe UI" panose="020B0502040204020203" pitchFamily="34" charset="0"/>
                <a:cs typeface="Segoe UI" panose="020B0502040204020203" pitchFamily="34" charset="0"/>
              </a:rPr>
            </a:br>
            <a:r>
              <a:rPr lang="pt-BR" sz="11500" b="1" dirty="0" err="1">
                <a:latin typeface="Segoe UI" panose="020B0502040204020203" pitchFamily="34" charset="0"/>
                <a:cs typeface="Segoe UI" panose="020B0502040204020203" pitchFamily="34" charset="0"/>
              </a:rPr>
              <a:t>ção</a:t>
            </a:r>
            <a:endParaRPr lang="pt-BR" sz="11500" b="1" dirty="0">
              <a:latin typeface="Segoe UI" panose="020B0502040204020203" pitchFamily="34" charset="0"/>
              <a:cs typeface="Segoe UI" panose="020B0502040204020203" pitchFamily="34" charset="0"/>
            </a:endParaRPr>
          </a:p>
        </p:txBody>
      </p:sp>
      <p:pic>
        <p:nvPicPr>
          <p:cNvPr id="7" name="Imagem 6">
            <a:extLst>
              <a:ext uri="{FF2B5EF4-FFF2-40B4-BE49-F238E27FC236}">
                <a16:creationId xmlns:a16="http://schemas.microsoft.com/office/drawing/2014/main" id="{A770130E-03CA-5C4E-B7FF-F7FEC589B0EE}"/>
              </a:ext>
            </a:extLst>
          </p:cNvPr>
          <p:cNvPicPr>
            <a:picLocks noChangeAspect="1"/>
          </p:cNvPicPr>
          <p:nvPr/>
        </p:nvPicPr>
        <p:blipFill rotWithShape="1">
          <a:blip r:embed="rId4">
            <a:extLst>
              <a:ext uri="{28A0092B-C50C-407E-A947-70E740481C1C}">
                <a14:useLocalDpi xmlns:a14="http://schemas.microsoft.com/office/drawing/2010/main" val="0"/>
              </a:ext>
            </a:extLst>
          </a:blip>
          <a:srcRect l="33879" r="31677"/>
          <a:stretch/>
        </p:blipFill>
        <p:spPr>
          <a:xfrm>
            <a:off x="2301392" y="1673"/>
            <a:ext cx="4199456" cy="6854653"/>
          </a:xfrm>
          <a:prstGeom prst="rect">
            <a:avLst/>
          </a:prstGeom>
        </p:spPr>
      </p:pic>
      <p:pic>
        <p:nvPicPr>
          <p:cNvPr id="8" name="Imagem 7">
            <a:extLst>
              <a:ext uri="{FF2B5EF4-FFF2-40B4-BE49-F238E27FC236}">
                <a16:creationId xmlns:a16="http://schemas.microsoft.com/office/drawing/2014/main" id="{14176C1F-9531-A241-8B5C-9CF1529DB115}"/>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5400000" flipH="1">
            <a:off x="8041274" y="2705600"/>
            <a:ext cx="4666627" cy="3634825"/>
          </a:xfrm>
          <a:prstGeom prst="rect">
            <a:avLst/>
          </a:prstGeom>
        </p:spPr>
      </p:pic>
      <p:sp>
        <p:nvSpPr>
          <p:cNvPr id="4" name="CaixaDeTexto 3">
            <a:extLst>
              <a:ext uri="{FF2B5EF4-FFF2-40B4-BE49-F238E27FC236}">
                <a16:creationId xmlns:a16="http://schemas.microsoft.com/office/drawing/2014/main" id="{E0AEEAFD-32E2-5D4C-830D-89AC75AEED78}"/>
              </a:ext>
            </a:extLst>
          </p:cNvPr>
          <p:cNvSpPr txBox="1"/>
          <p:nvPr/>
        </p:nvSpPr>
        <p:spPr>
          <a:xfrm>
            <a:off x="6889898" y="1040802"/>
            <a:ext cx="4894115" cy="4797660"/>
          </a:xfrm>
          <a:prstGeom prst="rect">
            <a:avLst/>
          </a:prstGeom>
          <a:noFill/>
        </p:spPr>
        <p:txBody>
          <a:bodyPr wrap="square">
            <a:spAutoFit/>
          </a:bodyPr>
          <a:lstStyle/>
          <a:p>
            <a:pPr algn="just">
              <a:lnSpc>
                <a:spcPct val="150000"/>
              </a:lnSpc>
              <a:spcBef>
                <a:spcPts val="600"/>
              </a:spcBef>
              <a:spcAft>
                <a:spcPts val="600"/>
              </a:spcAft>
            </a:pPr>
            <a:r>
              <a:rPr lang="pt-BR" sz="1200" dirty="0">
                <a:solidFill>
                  <a:srgbClr val="F39204"/>
                </a:solidFill>
                <a:latin typeface="Segoe UI Light" panose="020B0502040204020203" pitchFamily="34" charset="0"/>
                <a:cs typeface="Segoe UI Light" panose="020B0502040204020203" pitchFamily="34" charset="0"/>
              </a:rPr>
              <a:t>1.1. </a:t>
            </a:r>
            <a:r>
              <a:rPr lang="pt-BR" sz="1200" dirty="0">
                <a:latin typeface="Segoe UI Light" panose="020B0502040204020203" pitchFamily="34" charset="0"/>
                <a:cs typeface="Segoe UI Light" panose="020B0502040204020203" pitchFamily="34" charset="0"/>
              </a:rPr>
              <a:t>A </a:t>
            </a:r>
            <a:r>
              <a:rPr lang="pt-BR" sz="1200" b="1" dirty="0">
                <a:latin typeface="Segoe UI Light" panose="020B0502040204020203" pitchFamily="34" charset="0"/>
                <a:cs typeface="Segoe UI Light" panose="020B0502040204020203" pitchFamily="34" charset="0"/>
              </a:rPr>
              <a:t>ANDRADE SILVA ADVOGADOS </a:t>
            </a:r>
            <a:r>
              <a:rPr lang="pt-BR" sz="1200" dirty="0">
                <a:latin typeface="Segoe UI Light" panose="020B0502040204020203" pitchFamily="34" charset="0"/>
                <a:cs typeface="Segoe UI Light" panose="020B0502040204020203" pitchFamily="34" charset="0"/>
              </a:rPr>
              <a:t>tem o compromisso de respeitar a privacidade e a proteção de dados pessoais dos titulares e criou esta Política de Privacidade para explicar quais dados pessoais são coletados e como são tratados.</a:t>
            </a:r>
          </a:p>
          <a:p>
            <a:pPr algn="just">
              <a:lnSpc>
                <a:spcPct val="150000"/>
              </a:lnSpc>
              <a:spcBef>
                <a:spcPts val="600"/>
              </a:spcBef>
              <a:spcAft>
                <a:spcPts val="600"/>
              </a:spcAft>
            </a:pPr>
            <a:r>
              <a:rPr lang="pt-BR" sz="1200" dirty="0">
                <a:solidFill>
                  <a:srgbClr val="F39204"/>
                </a:solidFill>
                <a:latin typeface="Segoe UI Light" panose="020B0502040204020203" pitchFamily="34" charset="0"/>
                <a:cs typeface="Segoe UI Light" panose="020B0502040204020203" pitchFamily="34" charset="0"/>
              </a:rPr>
              <a:t>1.2. </a:t>
            </a:r>
            <a:r>
              <a:rPr lang="pt-BR" sz="1200" dirty="0">
                <a:solidFill>
                  <a:schemeClr val="bg1"/>
                </a:solidFill>
                <a:highlight>
                  <a:srgbClr val="F39204"/>
                </a:highlight>
                <a:latin typeface="Segoe UI Light" panose="020B0502040204020203" pitchFamily="34" charset="0"/>
                <a:cs typeface="Segoe UI Light" panose="020B0502040204020203" pitchFamily="34" charset="0"/>
              </a:rPr>
              <a:t>Por favor, recomenda-se que a Política abaixo seja lida com atenção. Ela descreve como são tratadas as informações pessoais fornecidas pelo titular do dado pessoal ao acessar e utilizar o nosso site ou por sua atuação profissional. </a:t>
            </a:r>
          </a:p>
          <a:p>
            <a:pPr algn="just">
              <a:lnSpc>
                <a:spcPct val="150000"/>
              </a:lnSpc>
              <a:spcBef>
                <a:spcPts val="600"/>
              </a:spcBef>
              <a:spcAft>
                <a:spcPts val="600"/>
              </a:spcAft>
            </a:pPr>
            <a:r>
              <a:rPr lang="pt-BR" sz="1200" dirty="0">
                <a:solidFill>
                  <a:srgbClr val="F39204"/>
                </a:solidFill>
                <a:latin typeface="Segoe UI Light" panose="020B0502040204020203" pitchFamily="34" charset="0"/>
                <a:cs typeface="Segoe UI Light" panose="020B0502040204020203" pitchFamily="34" charset="0"/>
              </a:rPr>
              <a:t>1.3. </a:t>
            </a:r>
            <a:r>
              <a:rPr lang="pt-BR" sz="1200" dirty="0">
                <a:latin typeface="Segoe UI Light" panose="020B0502040204020203" pitchFamily="34" charset="0"/>
                <a:cs typeface="Segoe UI Light" panose="020B0502040204020203" pitchFamily="34" charset="0"/>
              </a:rPr>
              <a:t>A presente Política de Privacidade indica as formas de coleta, acesso e  utilização de dados pessoais por </a:t>
            </a:r>
            <a:r>
              <a:rPr lang="pt-BR" sz="1200" b="1" dirty="0">
                <a:latin typeface="Segoe UI Light" panose="020B0502040204020203" pitchFamily="34" charset="0"/>
                <a:cs typeface="Segoe UI Light" panose="020B0502040204020203" pitchFamily="34" charset="0"/>
              </a:rPr>
              <a:t>ANDRADE SILVA ADVOGADOS</a:t>
            </a:r>
            <a:r>
              <a:rPr lang="pt-BR" sz="1200" dirty="0">
                <a:latin typeface="Segoe UI Light" panose="020B0502040204020203" pitchFamily="34" charset="0"/>
                <a:cs typeface="Segoe UI Light" panose="020B0502040204020203" pitchFamily="34" charset="0"/>
              </a:rPr>
              <a:t>, Sociedade de Advogados com sede em Belo Horizonte - MG, na Avenida do Contorno, nº 3.800, 10º andar, Edifício João Gasparini, Santa Efigênia, CEP 31110-022, inscrita no CNPJ sob o nº 03.257.991/0001-80 e </a:t>
            </a:r>
            <a:r>
              <a:rPr lang="pt-BR" sz="1200" b="1" dirty="0">
                <a:latin typeface="Segoe UI Light" panose="020B0502040204020203" pitchFamily="34" charset="0"/>
                <a:cs typeface="Segoe UI Light" panose="020B0502040204020203" pitchFamily="34" charset="0"/>
              </a:rPr>
              <a:t>ANDRADE SILVA ADVOGADOS</a:t>
            </a:r>
            <a:r>
              <a:rPr lang="pt-BR" sz="1200" dirty="0">
                <a:latin typeface="Segoe UI Light" panose="020B0502040204020203" pitchFamily="34" charset="0"/>
                <a:cs typeface="Segoe UI Light" panose="020B0502040204020203" pitchFamily="34" charset="0"/>
              </a:rPr>
              <a:t>, sociedade de advogados inscrita no CNPJ sob o n° 13.336.448/0001-22, com sede em Brasília – DF, no SGAN Quadra 601, Bloco H, Ed. ÍON, </a:t>
            </a:r>
            <a:r>
              <a:rPr lang="pt-BR" sz="1200" dirty="0" err="1">
                <a:latin typeface="Segoe UI Light" panose="020B0502040204020203" pitchFamily="34" charset="0"/>
                <a:cs typeface="Segoe UI Light" panose="020B0502040204020203" pitchFamily="34" charset="0"/>
              </a:rPr>
              <a:t>Impact</a:t>
            </a:r>
            <a:r>
              <a:rPr lang="pt-BR" sz="1200" dirty="0">
                <a:latin typeface="Segoe UI Light" panose="020B0502040204020203" pitchFamily="34" charset="0"/>
                <a:cs typeface="Segoe UI Light" panose="020B0502040204020203" pitchFamily="34" charset="0"/>
              </a:rPr>
              <a:t> Hub, Asa Norte, CEP 70830-018.</a:t>
            </a:r>
          </a:p>
        </p:txBody>
      </p:sp>
      <p:sp>
        <p:nvSpPr>
          <p:cNvPr id="5" name="Retângulo 4">
            <a:extLst>
              <a:ext uri="{FF2B5EF4-FFF2-40B4-BE49-F238E27FC236}">
                <a16:creationId xmlns:a16="http://schemas.microsoft.com/office/drawing/2014/main" id="{1E38600E-FD6F-814F-80D8-5B83C77478FB}"/>
              </a:ext>
            </a:extLst>
          </p:cNvPr>
          <p:cNvSpPr/>
          <p:nvPr/>
        </p:nvSpPr>
        <p:spPr>
          <a:xfrm>
            <a:off x="11784013"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FC90338-6E1D-E848-9F51-7E3FB1252753}"/>
              </a:ext>
            </a:extLst>
          </p:cNvPr>
          <p:cNvSpPr/>
          <p:nvPr/>
        </p:nvSpPr>
        <p:spPr>
          <a:xfrm>
            <a:off x="1"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284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6BF9EF67-3917-ED47-8C66-2FA9567B0BF5}"/>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5400000" flipH="1">
            <a:off x="8041274" y="2705600"/>
            <a:ext cx="4666627" cy="3634825"/>
          </a:xfrm>
          <a:prstGeom prst="rect">
            <a:avLst/>
          </a:prstGeom>
        </p:spPr>
      </p:pic>
      <p:pic>
        <p:nvPicPr>
          <p:cNvPr id="8" name="Imagem 7">
            <a:extLst>
              <a:ext uri="{FF2B5EF4-FFF2-40B4-BE49-F238E27FC236}">
                <a16:creationId xmlns:a16="http://schemas.microsoft.com/office/drawing/2014/main" id="{0F0E7BFE-89D1-6541-A4EB-E307761D4A9F}"/>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t="13811" b="39903"/>
          <a:stretch/>
        </p:blipFill>
        <p:spPr>
          <a:xfrm rot="5400000">
            <a:off x="-323182" y="323182"/>
            <a:ext cx="2092390" cy="1446027"/>
          </a:xfrm>
          <a:prstGeom prst="rect">
            <a:avLst/>
          </a:prstGeom>
        </p:spPr>
      </p:pic>
      <p:pic>
        <p:nvPicPr>
          <p:cNvPr id="7" name="Imagem 6">
            <a:extLst>
              <a:ext uri="{FF2B5EF4-FFF2-40B4-BE49-F238E27FC236}">
                <a16:creationId xmlns:a16="http://schemas.microsoft.com/office/drawing/2014/main" id="{A63D3969-355D-574F-B162-F4E1B2F31FA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8822" t="350" r="29926" b="236"/>
          <a:stretch>
            <a:fillRect/>
          </a:stretch>
        </p:blipFill>
        <p:spPr>
          <a:xfrm>
            <a:off x="1446027" y="404813"/>
            <a:ext cx="4464000" cy="6048375"/>
          </a:xfrm>
          <a:custGeom>
            <a:avLst/>
            <a:gdLst>
              <a:gd name="connsiteX0" fmla="*/ 0 w 4464000"/>
              <a:gd name="connsiteY0" fmla="*/ 0 h 6048375"/>
              <a:gd name="connsiteX1" fmla="*/ 4464000 w 4464000"/>
              <a:gd name="connsiteY1" fmla="*/ 0 h 6048375"/>
              <a:gd name="connsiteX2" fmla="*/ 4464000 w 4464000"/>
              <a:gd name="connsiteY2" fmla="*/ 6048375 h 6048375"/>
              <a:gd name="connsiteX3" fmla="*/ 0 w 4464000"/>
              <a:gd name="connsiteY3" fmla="*/ 6048375 h 6048375"/>
            </a:gdLst>
            <a:ahLst/>
            <a:cxnLst>
              <a:cxn ang="0">
                <a:pos x="connsiteX0" y="connsiteY0"/>
              </a:cxn>
              <a:cxn ang="0">
                <a:pos x="connsiteX1" y="connsiteY1"/>
              </a:cxn>
              <a:cxn ang="0">
                <a:pos x="connsiteX2" y="connsiteY2"/>
              </a:cxn>
              <a:cxn ang="0">
                <a:pos x="connsiteX3" y="connsiteY3"/>
              </a:cxn>
            </a:cxnLst>
            <a:rect l="l" t="t" r="r" b="b"/>
            <a:pathLst>
              <a:path w="4464000" h="6048375">
                <a:moveTo>
                  <a:pt x="0" y="0"/>
                </a:moveTo>
                <a:lnTo>
                  <a:pt x="4464000" y="0"/>
                </a:lnTo>
                <a:lnTo>
                  <a:pt x="4464000" y="6048375"/>
                </a:lnTo>
                <a:lnTo>
                  <a:pt x="0" y="6048375"/>
                </a:lnTo>
                <a:close/>
              </a:path>
            </a:pathLst>
          </a:custGeom>
        </p:spPr>
      </p:pic>
      <p:sp>
        <p:nvSpPr>
          <p:cNvPr id="2" name="CaixaDeTexto 1">
            <a:extLst>
              <a:ext uri="{FF2B5EF4-FFF2-40B4-BE49-F238E27FC236}">
                <a16:creationId xmlns:a16="http://schemas.microsoft.com/office/drawing/2014/main" id="{6A7AE6E5-48D7-A34F-B64E-2199ECF74DC1}"/>
              </a:ext>
            </a:extLst>
          </p:cNvPr>
          <p:cNvSpPr txBox="1"/>
          <p:nvPr/>
        </p:nvSpPr>
        <p:spPr>
          <a:xfrm>
            <a:off x="6283841" y="755576"/>
            <a:ext cx="5500171" cy="5600764"/>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2.1. </a:t>
            </a:r>
            <a:r>
              <a:rPr lang="pt-BR" sz="1100" dirty="0">
                <a:latin typeface="Segoe UI Light" panose="020B0502040204020203" pitchFamily="34" charset="0"/>
                <a:cs typeface="Segoe UI Light" panose="020B0502040204020203" pitchFamily="34" charset="0"/>
              </a:rPr>
              <a:t>Para fins desta Política e das leis aplicáveis, 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entende como dado pessoal qualquer informação que identifique o titular do dado ou permita a sua identificação. </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2.1.1. </a:t>
            </a:r>
            <a:r>
              <a:rPr lang="pt-BR" sz="1100" dirty="0">
                <a:latin typeface="Segoe UI Light" panose="020B0502040204020203" pitchFamily="34" charset="0"/>
                <a:cs typeface="Segoe UI Light" panose="020B0502040204020203" pitchFamily="34" charset="0"/>
              </a:rPr>
              <a:t>Grande parte dos dados pessoais coletados pela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são ofertados pelos seus próprios clientes para o fiel cumprimento do contrato de prestação de serviços de advocacia. </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2.1.2. </a:t>
            </a:r>
            <a:r>
              <a:rPr lang="pt-BR" sz="1100" dirty="0">
                <a:latin typeface="Segoe UI Light" panose="020B0502040204020203" pitchFamily="34" charset="0"/>
                <a:cs typeface="Segoe UI Light" panose="020B0502040204020203" pitchFamily="34" charset="0"/>
              </a:rPr>
              <a:t>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também trata os dados pessoais de seus sócios, empregados, parceiros, fornecedores, estagiários e outros colaboradores, em conformidade com a legislação vigente e, em especial, a Lei Geral de Proteção de Dados – LGPD, Lei nº 13.709/2018. </a:t>
            </a:r>
          </a:p>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2.2. </a:t>
            </a:r>
            <a:r>
              <a:rPr lang="pt-BR" sz="1100" dirty="0">
                <a:latin typeface="Segoe UI Light" panose="020B0502040204020203" pitchFamily="34" charset="0"/>
                <a:cs typeface="Segoe UI Light" panose="020B0502040204020203" pitchFamily="34" charset="0"/>
              </a:rPr>
              <a:t>Todos os dados solicitados pela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têm alguma necessidade, estando relacionados com os serviços prestados para com seus clientes, em sua grande maioria, pessoas jurídicas. Ainda, a utilização dos dados pessoais sempre será para defender os interesses dos clientes que outorgam procuração para o escritório atuar em seu nome na forma especificada nos contratos de prestação de serviços celebrados. Desta forma, os dados pessoais dos clientes da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serão sempre utilizados com a finalidade de executar o contrato de prestação de serviços advocatícios, celebrado entre as partes, bem como em respeito à procuração que lhe foi outorgada pelo cliente, conforme as normas éticas previstas no Estatuto da Advocacia e a Ordem dos Advogados do Brasil, Lei nº 8.906/94.</a:t>
            </a:r>
          </a:p>
        </p:txBody>
      </p:sp>
      <p:sp>
        <p:nvSpPr>
          <p:cNvPr id="3" name="Retângulo 2">
            <a:extLst>
              <a:ext uri="{FF2B5EF4-FFF2-40B4-BE49-F238E27FC236}">
                <a16:creationId xmlns:a16="http://schemas.microsoft.com/office/drawing/2014/main" id="{12C3BB1C-5CE4-1E49-9738-F64D17809DDB}"/>
              </a:ext>
            </a:extLst>
          </p:cNvPr>
          <p:cNvSpPr/>
          <p:nvPr/>
        </p:nvSpPr>
        <p:spPr>
          <a:xfrm>
            <a:off x="407988" y="1740172"/>
            <a:ext cx="3884428" cy="3631572"/>
          </a:xfrm>
          <a:prstGeom prst="rect">
            <a:avLst/>
          </a:prstGeom>
        </p:spPr>
        <p:txBody>
          <a:bodyPr wrap="square">
            <a:spAutoFit/>
          </a:bodyPr>
          <a:lstStyle/>
          <a:p>
            <a:pPr>
              <a:lnSpc>
                <a:spcPct val="130000"/>
              </a:lnSpc>
            </a:pPr>
            <a:r>
              <a:rPr lang="pt-BR" sz="3600" b="1" dirty="0">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II. Quais dados pessoais a Andrade Silva Advogados coleta?</a:t>
            </a:r>
            <a:endParaRPr lang="pt-BR" sz="3600" dirty="0">
              <a:solidFill>
                <a:schemeClr val="bg1"/>
              </a:solidFill>
              <a:effectLst/>
              <a:highlight>
                <a:srgbClr val="F39204"/>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ângulo 9">
            <a:extLst>
              <a:ext uri="{FF2B5EF4-FFF2-40B4-BE49-F238E27FC236}">
                <a16:creationId xmlns:a16="http://schemas.microsoft.com/office/drawing/2014/main" id="{2688A6D3-A0A7-9C49-A167-E04162FEEF24}"/>
              </a:ext>
            </a:extLst>
          </p:cNvPr>
          <p:cNvSpPr/>
          <p:nvPr/>
        </p:nvSpPr>
        <p:spPr>
          <a:xfrm>
            <a:off x="11784012" y="0"/>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4970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6AB560D-3B07-6443-96D8-2BAEC769D2D9}"/>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t="13425" b="14389"/>
          <a:stretch/>
        </p:blipFill>
        <p:spPr>
          <a:xfrm rot="5400000">
            <a:off x="8013932" y="-156471"/>
            <a:ext cx="4021598" cy="4334542"/>
          </a:xfrm>
          <a:prstGeom prst="rect">
            <a:avLst/>
          </a:prstGeom>
        </p:spPr>
      </p:pic>
      <p:pic>
        <p:nvPicPr>
          <p:cNvPr id="6" name="Imagem 5">
            <a:extLst>
              <a:ext uri="{FF2B5EF4-FFF2-40B4-BE49-F238E27FC236}">
                <a16:creationId xmlns:a16="http://schemas.microsoft.com/office/drawing/2014/main" id="{9D7950EE-358C-5A4B-8E33-A3D0998A5767}"/>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16200000">
            <a:off x="-515901" y="2705600"/>
            <a:ext cx="4666627" cy="3634825"/>
          </a:xfrm>
          <a:prstGeom prst="rect">
            <a:avLst/>
          </a:prstGeom>
        </p:spPr>
      </p:pic>
      <p:sp>
        <p:nvSpPr>
          <p:cNvPr id="7" name="Retângulo 6">
            <a:extLst>
              <a:ext uri="{FF2B5EF4-FFF2-40B4-BE49-F238E27FC236}">
                <a16:creationId xmlns:a16="http://schemas.microsoft.com/office/drawing/2014/main" id="{8BEFCF97-D044-8E41-AB12-69618C912E22}"/>
              </a:ext>
            </a:extLst>
          </p:cNvPr>
          <p:cNvSpPr/>
          <p:nvPr/>
        </p:nvSpPr>
        <p:spPr>
          <a:xfrm>
            <a:off x="1"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CF3B999-5EEA-1042-972C-F9A0993841C6}"/>
              </a:ext>
            </a:extLst>
          </p:cNvPr>
          <p:cNvSpPr/>
          <p:nvPr/>
        </p:nvSpPr>
        <p:spPr>
          <a:xfrm>
            <a:off x="11784013"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3D77A7A7-906F-D54F-BE85-547B3436E2F7}"/>
              </a:ext>
            </a:extLst>
          </p:cNvPr>
          <p:cNvSpPr txBox="1"/>
          <p:nvPr/>
        </p:nvSpPr>
        <p:spPr>
          <a:xfrm>
            <a:off x="418621" y="1136449"/>
            <a:ext cx="5500171" cy="4431213"/>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2.3. </a:t>
            </a:r>
            <a:r>
              <a:rPr lang="pt-BR" sz="1100" dirty="0">
                <a:latin typeface="Segoe UI Light" panose="020B0502040204020203" pitchFamily="34" charset="0"/>
                <a:cs typeface="Segoe UI Light" panose="020B0502040204020203" pitchFamily="34" charset="0"/>
              </a:rPr>
              <a:t>Em razão da execução dos serviços prestados, 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poderá coletar os seguintes dados:</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2.3.1. </a:t>
            </a:r>
            <a:r>
              <a:rPr lang="pt-BR" sz="1100" dirty="0">
                <a:latin typeface="Segoe UI Light" panose="020B0502040204020203" pitchFamily="34" charset="0"/>
                <a:cs typeface="Segoe UI Light" panose="020B0502040204020203" pitchFamily="34" charset="0"/>
              </a:rPr>
              <a:t>Dados cadastrais: dados como nome, sobrenome, e-mail, endereço, cidade de residência e profissão, telefone de contato, RG, CPF, data de nascimento, estado civil e inscrição profissional. Nos casos em que for necessário realizar o tratamento de dados pessoais sensíveis, esse tratamento será feito de acordo com os requisitos da legislação aplicável.</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2.3.2. </a:t>
            </a:r>
            <a:r>
              <a:rPr lang="pt-BR" sz="1100" dirty="0">
                <a:latin typeface="Segoe UI Light" panose="020B0502040204020203" pitchFamily="34" charset="0"/>
                <a:cs typeface="Segoe UI Light" panose="020B0502040204020203" pitchFamily="34" charset="0"/>
              </a:rPr>
              <a:t>Dados públicos: dados pessoais cujo acesso é público, ou que foram tornados manifestamente públicos pelo seu titular, incluindo eventuais dados sensíveis constantes desses documentos – tais quais definidos pela legislação brasileira, como aqueles que revelem origem racial ou étnica, convicção religiosa, opinião política, filiação a sindicato ou a organização de caráter religioso, filosófico ou político, dados genético ou biométrico ou referentes à saúde ou à vida sexual –  e conteúdo de acesso público, ressaltando que o tratamento desses dados deve levar em consideração a finalidade, a boa-fé e o interesse público que justificaram sua disponibilização.</a:t>
            </a:r>
          </a:p>
        </p:txBody>
      </p:sp>
      <p:pic>
        <p:nvPicPr>
          <p:cNvPr id="4" name="Imagem 3">
            <a:extLst>
              <a:ext uri="{FF2B5EF4-FFF2-40B4-BE49-F238E27FC236}">
                <a16:creationId xmlns:a16="http://schemas.microsoft.com/office/drawing/2014/main" id="{CF73946B-CB2F-D846-AD1A-D97D50467538}"/>
              </a:ext>
            </a:extLst>
          </p:cNvPr>
          <p:cNvPicPr>
            <a:picLocks noChangeAspect="1"/>
          </p:cNvPicPr>
          <p:nvPr/>
        </p:nvPicPr>
        <p:blipFill rotWithShape="1">
          <a:blip r:embed="rId4"/>
          <a:srcRect l="35058" r="17936"/>
          <a:stretch/>
        </p:blipFill>
        <p:spPr>
          <a:xfrm>
            <a:off x="6359144" y="1673"/>
            <a:ext cx="5730949" cy="6854653"/>
          </a:xfrm>
          <a:prstGeom prst="rect">
            <a:avLst/>
          </a:prstGeom>
        </p:spPr>
      </p:pic>
    </p:spTree>
    <p:extLst>
      <p:ext uri="{BB962C8B-B14F-4D97-AF65-F5344CB8AC3E}">
        <p14:creationId xmlns:p14="http://schemas.microsoft.com/office/powerpoint/2010/main" val="86857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DB1FFE09-B122-5F4A-ADFE-D94CCE04083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4879" t="348" r="44023" b="608"/>
          <a:stretch>
            <a:fillRect/>
          </a:stretch>
        </p:blipFill>
        <p:spPr>
          <a:xfrm>
            <a:off x="1446027" y="404813"/>
            <a:ext cx="4464000" cy="6048375"/>
          </a:xfrm>
          <a:custGeom>
            <a:avLst/>
            <a:gdLst>
              <a:gd name="connsiteX0" fmla="*/ 0 w 4464000"/>
              <a:gd name="connsiteY0" fmla="*/ 0 h 6048375"/>
              <a:gd name="connsiteX1" fmla="*/ 4464000 w 4464000"/>
              <a:gd name="connsiteY1" fmla="*/ 0 h 6048375"/>
              <a:gd name="connsiteX2" fmla="*/ 4464000 w 4464000"/>
              <a:gd name="connsiteY2" fmla="*/ 6048375 h 6048375"/>
              <a:gd name="connsiteX3" fmla="*/ 0 w 4464000"/>
              <a:gd name="connsiteY3" fmla="*/ 6048375 h 6048375"/>
            </a:gdLst>
            <a:ahLst/>
            <a:cxnLst>
              <a:cxn ang="0">
                <a:pos x="connsiteX0" y="connsiteY0"/>
              </a:cxn>
              <a:cxn ang="0">
                <a:pos x="connsiteX1" y="connsiteY1"/>
              </a:cxn>
              <a:cxn ang="0">
                <a:pos x="connsiteX2" y="connsiteY2"/>
              </a:cxn>
              <a:cxn ang="0">
                <a:pos x="connsiteX3" y="connsiteY3"/>
              </a:cxn>
            </a:cxnLst>
            <a:rect l="l" t="t" r="r" b="b"/>
            <a:pathLst>
              <a:path w="4464000" h="6048375">
                <a:moveTo>
                  <a:pt x="0" y="0"/>
                </a:moveTo>
                <a:lnTo>
                  <a:pt x="4464000" y="0"/>
                </a:lnTo>
                <a:lnTo>
                  <a:pt x="4464000" y="6048375"/>
                </a:lnTo>
                <a:lnTo>
                  <a:pt x="0" y="6048375"/>
                </a:lnTo>
                <a:close/>
              </a:path>
            </a:pathLst>
          </a:custGeom>
        </p:spPr>
      </p:pic>
      <p:sp>
        <p:nvSpPr>
          <p:cNvPr id="2" name="CaixaDeTexto 1">
            <a:extLst>
              <a:ext uri="{FF2B5EF4-FFF2-40B4-BE49-F238E27FC236}">
                <a16:creationId xmlns:a16="http://schemas.microsoft.com/office/drawing/2014/main" id="{6A7AE6E5-48D7-A34F-B64E-2199ECF74DC1}"/>
              </a:ext>
            </a:extLst>
          </p:cNvPr>
          <p:cNvSpPr txBox="1"/>
          <p:nvPr/>
        </p:nvSpPr>
        <p:spPr>
          <a:xfrm>
            <a:off x="6283841" y="1200719"/>
            <a:ext cx="5500171" cy="4231158"/>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3.1. </a:t>
            </a:r>
            <a:r>
              <a:rPr lang="pt-BR" sz="1100" dirty="0">
                <a:latin typeface="Segoe UI Light" panose="020B0502040204020203" pitchFamily="34" charset="0"/>
                <a:cs typeface="Segoe UI Light" panose="020B0502040204020203" pitchFamily="34" charset="0"/>
              </a:rPr>
              <a:t>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coleta dados pessoais das seguintes formas:</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3.1.1. </a:t>
            </a:r>
            <a:r>
              <a:rPr lang="pt-BR" sz="1100" dirty="0">
                <a:latin typeface="Segoe UI Light" panose="020B0502040204020203" pitchFamily="34" charset="0"/>
                <a:cs typeface="Segoe UI Light" panose="020B0502040204020203" pitchFamily="34" charset="0"/>
              </a:rPr>
              <a:t>Quando o cliente contrata os serviços jurídicos, outorgando-lhe uma procuração específica para tanto. Esses dados, posteriormente, poderão ser tornados públicos pela utilização dos sistemas eletrônicos de processos de propriedade dos tribunais do Brasil. </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3.1.2. </a:t>
            </a:r>
            <a:r>
              <a:rPr lang="pt-BR" sz="1100" dirty="0">
                <a:latin typeface="Segoe UI Light" panose="020B0502040204020203" pitchFamily="34" charset="0"/>
                <a:cs typeface="Segoe UI Light" panose="020B0502040204020203" pitchFamily="34" charset="0"/>
              </a:rPr>
              <a:t>Quando o cliente solicita a elaboração de um contrato, procuração, ato societário ou qualquer instrumento jurídico, os quais poderão se tornar públicos por via de registro em Cartórios ou nas Juntas Comerciais do País. </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3.1.3. </a:t>
            </a:r>
            <a:r>
              <a:rPr lang="pt-BR" sz="1100" dirty="0">
                <a:latin typeface="Segoe UI Light" panose="020B0502040204020203" pitchFamily="34" charset="0"/>
                <a:cs typeface="Segoe UI Light" panose="020B0502040204020203" pitchFamily="34" charset="0"/>
              </a:rPr>
              <a:t>Por meio de cookies: dados coletados durante a navegação em seu site, conforme detalhado a seguir nesta Política.</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3.1.4. </a:t>
            </a:r>
            <a:r>
              <a:rPr lang="pt-BR" sz="1100" dirty="0">
                <a:latin typeface="Segoe UI Light" panose="020B0502040204020203" pitchFamily="34" charset="0"/>
                <a:cs typeface="Segoe UI Light" panose="020B0502040204020203" pitchFamily="34" charset="0"/>
              </a:rPr>
              <a:t>De fontes oficiais: dados pessoais extraídos de forma automatizada, de fontes publicamente disponíveis, como diários oficiais, dados oriundos de tribunais referentes a processos, informações de salas de imprensa de órgãos públicos e legislação, a fim de atender as necessidades dos clientes. </a:t>
            </a:r>
          </a:p>
        </p:txBody>
      </p:sp>
      <p:sp>
        <p:nvSpPr>
          <p:cNvPr id="3" name="Retângulo 2">
            <a:extLst>
              <a:ext uri="{FF2B5EF4-FFF2-40B4-BE49-F238E27FC236}">
                <a16:creationId xmlns:a16="http://schemas.microsoft.com/office/drawing/2014/main" id="{12C3BB1C-5CE4-1E49-9738-F64D17809DDB}"/>
              </a:ext>
            </a:extLst>
          </p:cNvPr>
          <p:cNvSpPr/>
          <p:nvPr/>
        </p:nvSpPr>
        <p:spPr>
          <a:xfrm>
            <a:off x="407988" y="1500512"/>
            <a:ext cx="3884428" cy="3631572"/>
          </a:xfrm>
          <a:prstGeom prst="rect">
            <a:avLst/>
          </a:prstGeom>
        </p:spPr>
        <p:txBody>
          <a:bodyPr wrap="square">
            <a:spAutoFit/>
          </a:bodyPr>
          <a:lstStyle/>
          <a:p>
            <a:pPr>
              <a:lnSpc>
                <a:spcPct val="130000"/>
              </a:lnSpc>
            </a:pPr>
            <a:r>
              <a:rPr lang="pt-BR" sz="3600" b="1" dirty="0">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III. Como a Andrade Silva Advogados coleta dados pessoais?</a:t>
            </a:r>
            <a:endParaRPr lang="pt-BR" sz="3600" dirty="0">
              <a:solidFill>
                <a:schemeClr val="bg1"/>
              </a:solidFill>
              <a:effectLst/>
              <a:highlight>
                <a:srgbClr val="F39204"/>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369680B4-15CE-504E-8F84-04850D33DB87}"/>
              </a:ext>
            </a:extLst>
          </p:cNvPr>
          <p:cNvPicPr>
            <a:picLocks noChangeAspect="1"/>
          </p:cNvPicPr>
          <p:nvPr/>
        </p:nvPicPr>
        <p:blipFill rotWithShape="1">
          <a:blip r:embed="rId4">
            <a:duotone>
              <a:schemeClr val="bg2">
                <a:shade val="45000"/>
                <a:satMod val="135000"/>
              </a:schemeClr>
              <a:prstClr val="white"/>
            </a:duotone>
            <a:alphaModFix amt="35000"/>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t="23570"/>
          <a:stretch/>
        </p:blipFill>
        <p:spPr>
          <a:xfrm rot="16200000" flipH="1" flipV="1">
            <a:off x="8041274" y="515901"/>
            <a:ext cx="4666627" cy="3634825"/>
          </a:xfrm>
          <a:prstGeom prst="rect">
            <a:avLst/>
          </a:prstGeom>
        </p:spPr>
      </p:pic>
      <p:pic>
        <p:nvPicPr>
          <p:cNvPr id="6" name="Imagem 5">
            <a:extLst>
              <a:ext uri="{FF2B5EF4-FFF2-40B4-BE49-F238E27FC236}">
                <a16:creationId xmlns:a16="http://schemas.microsoft.com/office/drawing/2014/main" id="{5452872A-2333-944A-8BB5-2DB8B51FB565}"/>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l="31746" t="13811" b="39903"/>
          <a:stretch/>
        </p:blipFill>
        <p:spPr>
          <a:xfrm rot="16200000" flipV="1">
            <a:off x="-323182" y="5088793"/>
            <a:ext cx="2092390" cy="1446027"/>
          </a:xfrm>
          <a:prstGeom prst="rect">
            <a:avLst/>
          </a:prstGeom>
        </p:spPr>
      </p:pic>
      <p:sp>
        <p:nvSpPr>
          <p:cNvPr id="10" name="Retângulo 9">
            <a:extLst>
              <a:ext uri="{FF2B5EF4-FFF2-40B4-BE49-F238E27FC236}">
                <a16:creationId xmlns:a16="http://schemas.microsoft.com/office/drawing/2014/main" id="{9BB7C16C-989A-E04E-8D37-E9AE64DB8B01}"/>
              </a:ext>
            </a:extLst>
          </p:cNvPr>
          <p:cNvSpPr/>
          <p:nvPr/>
        </p:nvSpPr>
        <p:spPr>
          <a:xfrm>
            <a:off x="1"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9659DE03-086D-2246-8EA3-969A8991050C}"/>
              </a:ext>
            </a:extLst>
          </p:cNvPr>
          <p:cNvSpPr/>
          <p:nvPr/>
        </p:nvSpPr>
        <p:spPr>
          <a:xfrm>
            <a:off x="11784013"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0023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7D552B0C-915C-1D45-A6E9-B140787EC33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2812" t="483" r="45966" b="175"/>
          <a:stretch>
            <a:fillRect/>
          </a:stretch>
        </p:blipFill>
        <p:spPr>
          <a:xfrm>
            <a:off x="1446027" y="404813"/>
            <a:ext cx="4464000" cy="6048375"/>
          </a:xfrm>
          <a:custGeom>
            <a:avLst/>
            <a:gdLst>
              <a:gd name="connsiteX0" fmla="*/ 0 w 4464000"/>
              <a:gd name="connsiteY0" fmla="*/ 0 h 6048375"/>
              <a:gd name="connsiteX1" fmla="*/ 4464000 w 4464000"/>
              <a:gd name="connsiteY1" fmla="*/ 0 h 6048375"/>
              <a:gd name="connsiteX2" fmla="*/ 4464000 w 4464000"/>
              <a:gd name="connsiteY2" fmla="*/ 6048375 h 6048375"/>
              <a:gd name="connsiteX3" fmla="*/ 0 w 4464000"/>
              <a:gd name="connsiteY3" fmla="*/ 6048375 h 6048375"/>
            </a:gdLst>
            <a:ahLst/>
            <a:cxnLst>
              <a:cxn ang="0">
                <a:pos x="connsiteX0" y="connsiteY0"/>
              </a:cxn>
              <a:cxn ang="0">
                <a:pos x="connsiteX1" y="connsiteY1"/>
              </a:cxn>
              <a:cxn ang="0">
                <a:pos x="connsiteX2" y="connsiteY2"/>
              </a:cxn>
              <a:cxn ang="0">
                <a:pos x="connsiteX3" y="connsiteY3"/>
              </a:cxn>
            </a:cxnLst>
            <a:rect l="l" t="t" r="r" b="b"/>
            <a:pathLst>
              <a:path w="4464000" h="6048375">
                <a:moveTo>
                  <a:pt x="0" y="0"/>
                </a:moveTo>
                <a:lnTo>
                  <a:pt x="4464000" y="0"/>
                </a:lnTo>
                <a:lnTo>
                  <a:pt x="4464000" y="6048375"/>
                </a:lnTo>
                <a:lnTo>
                  <a:pt x="0" y="6048375"/>
                </a:lnTo>
                <a:close/>
              </a:path>
            </a:pathLst>
          </a:custGeom>
        </p:spPr>
      </p:pic>
      <p:pic>
        <p:nvPicPr>
          <p:cNvPr id="5" name="Imagem 4">
            <a:extLst>
              <a:ext uri="{FF2B5EF4-FFF2-40B4-BE49-F238E27FC236}">
                <a16:creationId xmlns:a16="http://schemas.microsoft.com/office/drawing/2014/main" id="{0FD313A2-9BFA-B947-BA15-977681F78A16}"/>
              </a:ext>
            </a:extLst>
          </p:cNvPr>
          <p:cNvPicPr>
            <a:picLocks noChangeAspect="1"/>
          </p:cNvPicPr>
          <p:nvPr/>
        </p:nvPicPr>
        <p:blipFill rotWithShape="1">
          <a:blip r:embed="rId4">
            <a:duotone>
              <a:schemeClr val="bg2">
                <a:shade val="45000"/>
                <a:satMod val="135000"/>
              </a:schemeClr>
              <a:prstClr val="white"/>
            </a:duotone>
            <a:alphaModFix amt="35000"/>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t="23570"/>
          <a:stretch/>
        </p:blipFill>
        <p:spPr>
          <a:xfrm rot="5400000" flipH="1">
            <a:off x="8041274" y="2705600"/>
            <a:ext cx="4666627" cy="3634825"/>
          </a:xfrm>
          <a:prstGeom prst="rect">
            <a:avLst/>
          </a:prstGeom>
        </p:spPr>
      </p:pic>
      <p:pic>
        <p:nvPicPr>
          <p:cNvPr id="6" name="Imagem 5">
            <a:extLst>
              <a:ext uri="{FF2B5EF4-FFF2-40B4-BE49-F238E27FC236}">
                <a16:creationId xmlns:a16="http://schemas.microsoft.com/office/drawing/2014/main" id="{5E435205-81A8-1549-B064-FA88C79937A9}"/>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l="31746" t="13811" b="39903"/>
          <a:stretch/>
        </p:blipFill>
        <p:spPr>
          <a:xfrm rot="5400000">
            <a:off x="-267688" y="267692"/>
            <a:ext cx="1733106" cy="1197730"/>
          </a:xfrm>
          <a:prstGeom prst="rect">
            <a:avLst/>
          </a:prstGeom>
        </p:spPr>
      </p:pic>
      <p:sp>
        <p:nvSpPr>
          <p:cNvPr id="2" name="CaixaDeTexto 1">
            <a:extLst>
              <a:ext uri="{FF2B5EF4-FFF2-40B4-BE49-F238E27FC236}">
                <a16:creationId xmlns:a16="http://schemas.microsoft.com/office/drawing/2014/main" id="{6A7AE6E5-48D7-A34F-B64E-2199ECF74DC1}"/>
              </a:ext>
            </a:extLst>
          </p:cNvPr>
          <p:cNvSpPr txBox="1"/>
          <p:nvPr/>
        </p:nvSpPr>
        <p:spPr>
          <a:xfrm>
            <a:off x="6283841" y="1654912"/>
            <a:ext cx="5500171" cy="4077270"/>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4.1. </a:t>
            </a:r>
            <a:r>
              <a:rPr lang="pt-BR" sz="1100" dirty="0">
                <a:latin typeface="Segoe UI Light" panose="020B0502040204020203" pitchFamily="34" charset="0"/>
                <a:cs typeface="Segoe UI Light" panose="020B0502040204020203" pitchFamily="34" charset="0"/>
              </a:rPr>
              <a:t>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realiza o tratamento dos dados pessoais para as seguintes finalidades:</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4.1.1. </a:t>
            </a:r>
            <a:r>
              <a:rPr lang="pt-BR" sz="1100" dirty="0">
                <a:latin typeface="Segoe UI Light" panose="020B0502040204020203" pitchFamily="34" charset="0"/>
                <a:cs typeface="Segoe UI Light" panose="020B0502040204020203" pitchFamily="34" charset="0"/>
              </a:rPr>
              <a:t>Executar os contratos firmados com seus clientes, sócios, empregados, parceiros, fornecedores, estagiários e demais colaboradores, em atenção ao artigo 7º, V, da LGPD.</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4.1.2. </a:t>
            </a:r>
            <a:r>
              <a:rPr lang="pt-BR" sz="1100" dirty="0">
                <a:latin typeface="Segoe UI Light" panose="020B0502040204020203" pitchFamily="34" charset="0"/>
                <a:cs typeface="Segoe UI Light" panose="020B0502040204020203" pitchFamily="34" charset="0"/>
              </a:rPr>
              <a:t>Para o exercício regular de direitos em processo judicial em defesa à procuração outorgada pelo cliente, com amparo na legislação vigente, em especial o artigo 7º, VI, da LGPD e ao Estatuto da Ordem dos Advogados do Brasil, Lei nº 8.906/94.</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4.1.3. </a:t>
            </a:r>
            <a:r>
              <a:rPr lang="pt-BR" sz="1100" dirty="0">
                <a:latin typeface="Segoe UI Light" panose="020B0502040204020203" pitchFamily="34" charset="0"/>
                <a:cs typeface="Segoe UI Light" panose="020B0502040204020203" pitchFamily="34" charset="0"/>
              </a:rPr>
              <a:t>Permitir a comunicação com os clientes e o envio de avisos referentes ao andamento dos processos com patrocínio da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 bem como newsletters e boletins informativos, com o interesse legítimo de manter seus clientes atualizados dos processos, das alterações legislativas e jurisprudenciais e de eventos de temas jurídicos relacionados ao universo empresarial.</a:t>
            </a:r>
          </a:p>
        </p:txBody>
      </p:sp>
      <p:sp>
        <p:nvSpPr>
          <p:cNvPr id="3" name="Retângulo 2">
            <a:extLst>
              <a:ext uri="{FF2B5EF4-FFF2-40B4-BE49-F238E27FC236}">
                <a16:creationId xmlns:a16="http://schemas.microsoft.com/office/drawing/2014/main" id="{12C3BB1C-5CE4-1E49-9738-F64D17809DDB}"/>
              </a:ext>
            </a:extLst>
          </p:cNvPr>
          <p:cNvSpPr/>
          <p:nvPr/>
        </p:nvSpPr>
        <p:spPr>
          <a:xfrm>
            <a:off x="407988" y="1517662"/>
            <a:ext cx="3884428" cy="4351769"/>
          </a:xfrm>
          <a:prstGeom prst="rect">
            <a:avLst/>
          </a:prstGeom>
        </p:spPr>
        <p:txBody>
          <a:bodyPr wrap="square">
            <a:spAutoFit/>
          </a:bodyPr>
          <a:lstStyle/>
          <a:p>
            <a:pPr>
              <a:lnSpc>
                <a:spcPct val="130000"/>
              </a:lnSpc>
            </a:pPr>
            <a:r>
              <a:rPr lang="pt-BR" sz="3600" b="1" dirty="0">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IV. Para quais finalidades a Andrade Silva Advogados utiliza dados pessoais?</a:t>
            </a:r>
            <a:endParaRPr lang="pt-BR" sz="3600" dirty="0">
              <a:solidFill>
                <a:schemeClr val="bg1"/>
              </a:solidFill>
              <a:effectLst/>
              <a:highlight>
                <a:srgbClr val="F39204"/>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ângulo 9">
            <a:extLst>
              <a:ext uri="{FF2B5EF4-FFF2-40B4-BE49-F238E27FC236}">
                <a16:creationId xmlns:a16="http://schemas.microsoft.com/office/drawing/2014/main" id="{7051EABB-AE8C-194A-B966-8C59CA67A75C}"/>
              </a:ext>
            </a:extLst>
          </p:cNvPr>
          <p:cNvSpPr/>
          <p:nvPr/>
        </p:nvSpPr>
        <p:spPr>
          <a:xfrm>
            <a:off x="11784012" y="0"/>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5600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FFD9E775-6A33-3343-A7A0-50F8445AFB7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4586" t="6" r="24162" b="580"/>
          <a:stretch>
            <a:fillRect/>
          </a:stretch>
        </p:blipFill>
        <p:spPr>
          <a:xfrm>
            <a:off x="1446027" y="404813"/>
            <a:ext cx="4464000" cy="6048375"/>
          </a:xfrm>
          <a:custGeom>
            <a:avLst/>
            <a:gdLst>
              <a:gd name="connsiteX0" fmla="*/ 0 w 4464000"/>
              <a:gd name="connsiteY0" fmla="*/ 0 h 6048375"/>
              <a:gd name="connsiteX1" fmla="*/ 4464000 w 4464000"/>
              <a:gd name="connsiteY1" fmla="*/ 0 h 6048375"/>
              <a:gd name="connsiteX2" fmla="*/ 4464000 w 4464000"/>
              <a:gd name="connsiteY2" fmla="*/ 6048375 h 6048375"/>
              <a:gd name="connsiteX3" fmla="*/ 0 w 4464000"/>
              <a:gd name="connsiteY3" fmla="*/ 6048375 h 6048375"/>
            </a:gdLst>
            <a:ahLst/>
            <a:cxnLst>
              <a:cxn ang="0">
                <a:pos x="connsiteX0" y="connsiteY0"/>
              </a:cxn>
              <a:cxn ang="0">
                <a:pos x="connsiteX1" y="connsiteY1"/>
              </a:cxn>
              <a:cxn ang="0">
                <a:pos x="connsiteX2" y="connsiteY2"/>
              </a:cxn>
              <a:cxn ang="0">
                <a:pos x="connsiteX3" y="connsiteY3"/>
              </a:cxn>
            </a:cxnLst>
            <a:rect l="l" t="t" r="r" b="b"/>
            <a:pathLst>
              <a:path w="4464000" h="6048375">
                <a:moveTo>
                  <a:pt x="0" y="0"/>
                </a:moveTo>
                <a:lnTo>
                  <a:pt x="4464000" y="0"/>
                </a:lnTo>
                <a:lnTo>
                  <a:pt x="4464000" y="6048375"/>
                </a:lnTo>
                <a:lnTo>
                  <a:pt x="0" y="6048375"/>
                </a:lnTo>
                <a:close/>
              </a:path>
            </a:pathLst>
          </a:custGeom>
        </p:spPr>
      </p:pic>
      <p:pic>
        <p:nvPicPr>
          <p:cNvPr id="5" name="Imagem 4">
            <a:extLst>
              <a:ext uri="{FF2B5EF4-FFF2-40B4-BE49-F238E27FC236}">
                <a16:creationId xmlns:a16="http://schemas.microsoft.com/office/drawing/2014/main" id="{537EF129-226D-AF47-8B22-876C52C2BA4D}"/>
              </a:ext>
            </a:extLst>
          </p:cNvPr>
          <p:cNvPicPr>
            <a:picLocks noChangeAspect="1"/>
          </p:cNvPicPr>
          <p:nvPr/>
        </p:nvPicPr>
        <p:blipFill rotWithShape="1">
          <a:blip r:embed="rId4">
            <a:duotone>
              <a:schemeClr val="bg2">
                <a:shade val="45000"/>
                <a:satMod val="135000"/>
              </a:schemeClr>
              <a:prstClr val="white"/>
            </a:duotone>
            <a:alphaModFix amt="35000"/>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t="23570"/>
          <a:stretch/>
        </p:blipFill>
        <p:spPr>
          <a:xfrm rot="16200000" flipH="1" flipV="1">
            <a:off x="8041274" y="515901"/>
            <a:ext cx="4666627" cy="3634825"/>
          </a:xfrm>
          <a:prstGeom prst="rect">
            <a:avLst/>
          </a:prstGeom>
        </p:spPr>
      </p:pic>
      <p:sp>
        <p:nvSpPr>
          <p:cNvPr id="2" name="CaixaDeTexto 1">
            <a:extLst>
              <a:ext uri="{FF2B5EF4-FFF2-40B4-BE49-F238E27FC236}">
                <a16:creationId xmlns:a16="http://schemas.microsoft.com/office/drawing/2014/main" id="{6A7AE6E5-48D7-A34F-B64E-2199ECF74DC1}"/>
              </a:ext>
            </a:extLst>
          </p:cNvPr>
          <p:cNvSpPr txBox="1"/>
          <p:nvPr/>
        </p:nvSpPr>
        <p:spPr>
          <a:xfrm>
            <a:off x="6283841" y="425732"/>
            <a:ext cx="5500171" cy="6062429"/>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5.1. </a:t>
            </a:r>
            <a:r>
              <a:rPr lang="pt-BR" sz="1100" dirty="0">
                <a:latin typeface="Segoe UI Light" panose="020B0502040204020203" pitchFamily="34" charset="0"/>
                <a:cs typeface="Segoe UI Light" panose="020B0502040204020203" pitchFamily="34" charset="0"/>
              </a:rPr>
              <a:t>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compartilhará com terceiros dados pessoais coletados em razão da prestação de seus serviços para atingir as finalidades abaixo:</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5.1.1. </a:t>
            </a:r>
            <a:r>
              <a:rPr lang="pt-BR" sz="1100" dirty="0">
                <a:latin typeface="Segoe UI Light" panose="020B0502040204020203" pitchFamily="34" charset="0"/>
                <a:cs typeface="Segoe UI Light" panose="020B0502040204020203" pitchFamily="34" charset="0"/>
              </a:rPr>
              <a:t>Atuação em processos judiciais em atendimento ao contrato de prestação de serviços celebrado com seus clientes e em atenção ao instrumento de mandato assinado em seu favor. Esses dados pessoais poderão ser disponibilizados nos sistemas eletrônicos de processos dos tribunais do País. </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5.1.2. </a:t>
            </a:r>
            <a:r>
              <a:rPr lang="pt-BR" sz="1100" dirty="0">
                <a:latin typeface="Segoe UI Light" panose="020B0502040204020203" pitchFamily="34" charset="0"/>
                <a:cs typeface="Segoe UI Light" panose="020B0502040204020203" pitchFamily="34" charset="0"/>
              </a:rPr>
              <a:t>Elaboração de instrumentos jurídicos diversos, Contratos e Atos Societários que poderão ser registrados em Cartórios e Juntas Comerciais.</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5.1.3. </a:t>
            </a:r>
            <a:r>
              <a:rPr lang="pt-BR" sz="1100" dirty="0">
                <a:latin typeface="Segoe UI Light" panose="020B0502040204020203" pitchFamily="34" charset="0"/>
                <a:cs typeface="Segoe UI Light" panose="020B0502040204020203" pitchFamily="34" charset="0"/>
              </a:rPr>
              <a:t>Permitir auditoria legal para fins de operações societárias, como fusão, aquisição ou venda de todos os ativos da </a:t>
            </a:r>
            <a:r>
              <a:rPr lang="pt-BR" sz="1100" b="1" dirty="0">
                <a:latin typeface="Segoe UI Light" panose="020B0502040204020203" pitchFamily="34" charset="0"/>
                <a:cs typeface="Segoe UI Light" panose="020B0502040204020203" pitchFamily="34" charset="0"/>
              </a:rPr>
              <a:t>ANDRADE SILVA ADVOGADOS</a:t>
            </a:r>
            <a:r>
              <a:rPr lang="pt-BR" sz="1100" dirty="0">
                <a:latin typeface="Segoe UI Light" panose="020B0502040204020203" pitchFamily="34" charset="0"/>
                <a:cs typeface="Segoe UI Light" panose="020B0502040204020203" pitchFamily="34" charset="0"/>
              </a:rPr>
              <a:t>, e transferir as informações para os interessados, caso a propriedade ou o controle do total ou de uma parte da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sejam vendidos.</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5.1.4. </a:t>
            </a:r>
            <a:r>
              <a:rPr lang="pt-BR" sz="1100" dirty="0">
                <a:latin typeface="Segoe UI Light" panose="020B0502040204020203" pitchFamily="34" charset="0"/>
                <a:cs typeface="Segoe UI Light" panose="020B0502040204020203" pitchFamily="34" charset="0"/>
              </a:rPr>
              <a:t>Registro dos próprios atos societários contendo o nome de seus sócios na Ordem dos Advogados do Brasil.</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5.1.5. </a:t>
            </a:r>
            <a:r>
              <a:rPr lang="pt-BR" sz="1100" dirty="0">
                <a:latin typeface="Segoe UI Light" panose="020B0502040204020203" pitchFamily="34" charset="0"/>
                <a:cs typeface="Segoe UI Light" panose="020B0502040204020203" pitchFamily="34" charset="0"/>
              </a:rPr>
              <a:t>Parceiros de negócios, empresas de recepção e/ou organização de eventos, com a finalidade de atualizar os seus clientes das alterações legais e jurisprudenciais, dentro dos parâmetros do Estatuto da Ordem dos Advogados do Brasil.</a:t>
            </a:r>
          </a:p>
          <a:p>
            <a:pPr marL="358775"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5.1.8. </a:t>
            </a:r>
            <a:r>
              <a:rPr lang="pt-BR" sz="1100" dirty="0">
                <a:latin typeface="Segoe UI Light" panose="020B0502040204020203" pitchFamily="34" charset="0"/>
                <a:cs typeface="Segoe UI Light" panose="020B0502040204020203" pitchFamily="34" charset="0"/>
              </a:rPr>
              <a:t>Autoridades judiciais, policiais, governamentais ou outros terceiros com quem a </a:t>
            </a:r>
            <a:r>
              <a:rPr lang="pt-BR" sz="1100" b="1" dirty="0">
                <a:latin typeface="Segoe UI Light" panose="020B0502040204020203" pitchFamily="34" charset="0"/>
                <a:cs typeface="Segoe UI Light" panose="020B0502040204020203" pitchFamily="34" charset="0"/>
              </a:rPr>
              <a:t>ANDRADE SILVA ADVOGADOS </a:t>
            </a:r>
            <a:r>
              <a:rPr lang="pt-BR" sz="1100" dirty="0">
                <a:latin typeface="Segoe UI Light" panose="020B0502040204020203" pitchFamily="34" charset="0"/>
                <a:cs typeface="Segoe UI Light" panose="020B0502040204020203" pitchFamily="34" charset="0"/>
              </a:rPr>
              <a:t>seja obrigada por lei, norma regulatória ou ordem judicial a compartilhar os dados pessoais.</a:t>
            </a:r>
          </a:p>
        </p:txBody>
      </p:sp>
      <p:sp>
        <p:nvSpPr>
          <p:cNvPr id="3" name="Retângulo 2">
            <a:extLst>
              <a:ext uri="{FF2B5EF4-FFF2-40B4-BE49-F238E27FC236}">
                <a16:creationId xmlns:a16="http://schemas.microsoft.com/office/drawing/2014/main" id="{12C3BB1C-5CE4-1E49-9738-F64D17809DDB}"/>
              </a:ext>
            </a:extLst>
          </p:cNvPr>
          <p:cNvSpPr/>
          <p:nvPr/>
        </p:nvSpPr>
        <p:spPr>
          <a:xfrm>
            <a:off x="381916" y="1613214"/>
            <a:ext cx="4352260" cy="3631572"/>
          </a:xfrm>
          <a:prstGeom prst="rect">
            <a:avLst/>
          </a:prstGeom>
        </p:spPr>
        <p:txBody>
          <a:bodyPr wrap="square">
            <a:spAutoFit/>
          </a:bodyPr>
          <a:lstStyle/>
          <a:p>
            <a:pPr>
              <a:lnSpc>
                <a:spcPct val="130000"/>
              </a:lnSpc>
            </a:pPr>
            <a:r>
              <a:rPr lang="pt-BR" sz="3600" b="1" dirty="0">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V. Em quais casos a Andrade Silva Advogados compartilha dados pessoais?</a:t>
            </a:r>
            <a:endParaRPr lang="pt-BR" sz="3600" dirty="0">
              <a:solidFill>
                <a:schemeClr val="bg1"/>
              </a:solidFill>
              <a:effectLst/>
              <a:highlight>
                <a:srgbClr val="F39204"/>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m 5">
            <a:extLst>
              <a:ext uri="{FF2B5EF4-FFF2-40B4-BE49-F238E27FC236}">
                <a16:creationId xmlns:a16="http://schemas.microsoft.com/office/drawing/2014/main" id="{607E73DD-544C-374E-A3C7-DED62EB0274F}"/>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rcRect l="31746" t="13811" b="39903"/>
          <a:stretch/>
        </p:blipFill>
        <p:spPr>
          <a:xfrm rot="16200000" flipV="1">
            <a:off x="-275900" y="5347630"/>
            <a:ext cx="1786272" cy="1234472"/>
          </a:xfrm>
          <a:prstGeom prst="rect">
            <a:avLst/>
          </a:prstGeom>
        </p:spPr>
      </p:pic>
      <p:sp>
        <p:nvSpPr>
          <p:cNvPr id="12" name="Retângulo 11">
            <a:extLst>
              <a:ext uri="{FF2B5EF4-FFF2-40B4-BE49-F238E27FC236}">
                <a16:creationId xmlns:a16="http://schemas.microsoft.com/office/drawing/2014/main" id="{5ABC9314-7D37-F045-959E-11C76369330C}"/>
              </a:ext>
            </a:extLst>
          </p:cNvPr>
          <p:cNvSpPr/>
          <p:nvPr/>
        </p:nvSpPr>
        <p:spPr>
          <a:xfrm>
            <a:off x="1"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F423E946-ACF7-FD4A-B6A3-F65B336E7068}"/>
              </a:ext>
            </a:extLst>
          </p:cNvPr>
          <p:cNvSpPr/>
          <p:nvPr/>
        </p:nvSpPr>
        <p:spPr>
          <a:xfrm>
            <a:off x="11784013"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8284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382D7C73-DAD0-524D-A18D-9271F5949F45}"/>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5400000" flipH="1">
            <a:off x="8041274" y="2705600"/>
            <a:ext cx="4666627" cy="3634825"/>
          </a:xfrm>
          <a:prstGeom prst="rect">
            <a:avLst/>
          </a:prstGeom>
        </p:spPr>
      </p:pic>
      <p:pic>
        <p:nvPicPr>
          <p:cNvPr id="6" name="Imagem 5">
            <a:extLst>
              <a:ext uri="{FF2B5EF4-FFF2-40B4-BE49-F238E27FC236}">
                <a16:creationId xmlns:a16="http://schemas.microsoft.com/office/drawing/2014/main" id="{F4B8CF8A-4A7D-5F43-9E1F-60FE7291DED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a:stretch/>
        </p:blipFill>
        <p:spPr>
          <a:xfrm rot="5400000">
            <a:off x="2041387" y="-955038"/>
            <a:ext cx="3873624" cy="5783701"/>
          </a:xfrm>
          <a:prstGeom prst="rect">
            <a:avLst/>
          </a:prstGeom>
        </p:spPr>
      </p:pic>
      <p:sp>
        <p:nvSpPr>
          <p:cNvPr id="8" name="Retângulo 7">
            <a:extLst>
              <a:ext uri="{FF2B5EF4-FFF2-40B4-BE49-F238E27FC236}">
                <a16:creationId xmlns:a16="http://schemas.microsoft.com/office/drawing/2014/main" id="{A7649EAF-DB73-7C42-A893-A3B4AF79A1DC}"/>
              </a:ext>
            </a:extLst>
          </p:cNvPr>
          <p:cNvSpPr/>
          <p:nvPr/>
        </p:nvSpPr>
        <p:spPr>
          <a:xfrm>
            <a:off x="11784013"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0176E525-4168-1B4E-A968-BA73D122D200}"/>
              </a:ext>
            </a:extLst>
          </p:cNvPr>
          <p:cNvSpPr/>
          <p:nvPr/>
        </p:nvSpPr>
        <p:spPr>
          <a:xfrm>
            <a:off x="1"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815BCB33-C26B-0247-9FB4-064D6BE45FD6}"/>
              </a:ext>
            </a:extLst>
          </p:cNvPr>
          <p:cNvPicPr>
            <a:picLocks noChangeAspect="1"/>
          </p:cNvPicPr>
          <p:nvPr/>
        </p:nvPicPr>
        <p:blipFill rotWithShape="1">
          <a:blip r:embed="rId4">
            <a:extLst>
              <a:ext uri="{28A0092B-C50C-407E-A947-70E740481C1C}">
                <a14:useLocalDpi xmlns:a14="http://schemas.microsoft.com/office/drawing/2010/main" val="0"/>
              </a:ext>
            </a:extLst>
          </a:blip>
          <a:srcRect l="15112" t="11627" r="12549" b="9769"/>
          <a:stretch/>
        </p:blipFill>
        <p:spPr>
          <a:xfrm>
            <a:off x="0" y="797442"/>
            <a:ext cx="7304567" cy="5390707"/>
          </a:xfrm>
          <a:prstGeom prst="rect">
            <a:avLst/>
          </a:prstGeom>
        </p:spPr>
      </p:pic>
      <p:sp>
        <p:nvSpPr>
          <p:cNvPr id="2" name="Retângulo 1">
            <a:extLst>
              <a:ext uri="{FF2B5EF4-FFF2-40B4-BE49-F238E27FC236}">
                <a16:creationId xmlns:a16="http://schemas.microsoft.com/office/drawing/2014/main" id="{D5BACDD5-25C0-0B4F-8D5F-5F763A338980}"/>
              </a:ext>
            </a:extLst>
          </p:cNvPr>
          <p:cNvSpPr/>
          <p:nvPr/>
        </p:nvSpPr>
        <p:spPr>
          <a:xfrm>
            <a:off x="7077740" y="1374972"/>
            <a:ext cx="5114260" cy="1049583"/>
          </a:xfrm>
          <a:prstGeom prst="rect">
            <a:avLst/>
          </a:prstGeom>
        </p:spPr>
        <p:txBody>
          <a:bodyPr wrap="square">
            <a:spAutoFit/>
          </a:bodyPr>
          <a:lstStyle/>
          <a:p>
            <a:pPr>
              <a:lnSpc>
                <a:spcPct val="70000"/>
              </a:lnSpc>
            </a:pPr>
            <a:r>
              <a:rPr lang="pt-BR" sz="4400" b="1" dirty="0">
                <a:solidFill>
                  <a:srgbClr val="F39204"/>
                </a:solidFill>
                <a:latin typeface="Segoe UI" panose="020B0502040204020203" pitchFamily="34" charset="0"/>
                <a:cs typeface="Segoe UI" panose="020B0502040204020203" pitchFamily="34" charset="0"/>
              </a:rPr>
              <a:t>VI.</a:t>
            </a:r>
          </a:p>
          <a:p>
            <a:pPr>
              <a:lnSpc>
                <a:spcPct val="70000"/>
              </a:lnSpc>
            </a:pPr>
            <a:r>
              <a:rPr lang="pt-BR" sz="4400" b="1" dirty="0">
                <a:latin typeface="Segoe UI" panose="020B0502040204020203" pitchFamily="34" charset="0"/>
                <a:cs typeface="Segoe UI" panose="020B0502040204020203" pitchFamily="34" charset="0"/>
              </a:rPr>
              <a:t>Cookies</a:t>
            </a:r>
          </a:p>
        </p:txBody>
      </p:sp>
      <p:sp>
        <p:nvSpPr>
          <p:cNvPr id="3" name="CaixaDeTexto 2">
            <a:extLst>
              <a:ext uri="{FF2B5EF4-FFF2-40B4-BE49-F238E27FC236}">
                <a16:creationId xmlns:a16="http://schemas.microsoft.com/office/drawing/2014/main" id="{099B7083-60D7-C64F-92AE-46DD3E2049DB}"/>
              </a:ext>
            </a:extLst>
          </p:cNvPr>
          <p:cNvSpPr txBox="1"/>
          <p:nvPr/>
        </p:nvSpPr>
        <p:spPr>
          <a:xfrm>
            <a:off x="7077740" y="2648356"/>
            <a:ext cx="4706273" cy="1992084"/>
          </a:xfrm>
          <a:prstGeom prst="rect">
            <a:avLst/>
          </a:prstGeom>
          <a:noFill/>
        </p:spPr>
        <p:txBody>
          <a:bodyPr wrap="square">
            <a:spAutoFit/>
          </a:bodyPr>
          <a:lstStyle/>
          <a:p>
            <a:pPr algn="just">
              <a:lnSpc>
                <a:spcPct val="150000"/>
              </a:lnSpc>
              <a:spcBef>
                <a:spcPts val="600"/>
              </a:spcBef>
              <a:spcAft>
                <a:spcPts val="600"/>
              </a:spcAft>
            </a:pPr>
            <a:r>
              <a:rPr lang="pt-BR" sz="1100" dirty="0">
                <a:solidFill>
                  <a:srgbClr val="F39204"/>
                </a:solidFill>
                <a:latin typeface="Segoe UI Light" panose="020B0502040204020203" pitchFamily="34" charset="0"/>
                <a:cs typeface="Segoe UI Light" panose="020B0502040204020203" pitchFamily="34" charset="0"/>
              </a:rPr>
              <a:t>6.1. </a:t>
            </a:r>
            <a:r>
              <a:rPr lang="pt-BR" sz="1100" dirty="0">
                <a:latin typeface="Segoe UI Light" panose="020B0502040204020203" pitchFamily="34" charset="0"/>
                <a:cs typeface="Segoe UI Light" panose="020B0502040204020203" pitchFamily="34" charset="0"/>
              </a:rPr>
              <a:t>O Escritório pode coletar informações sobre dispositivos, como IP, data e hora de acesso ao site. Importante mencionar que não coletamos dados pessoais por meio de cookies, pixel, </a:t>
            </a:r>
            <a:r>
              <a:rPr lang="pt-BR" sz="1100" dirty="0" err="1">
                <a:latin typeface="Segoe UI Light" panose="020B0502040204020203" pitchFamily="34" charset="0"/>
                <a:cs typeface="Segoe UI Light" panose="020B0502040204020203" pitchFamily="34" charset="0"/>
              </a:rPr>
              <a:t>beacons</a:t>
            </a:r>
            <a:r>
              <a:rPr lang="pt-BR" sz="1100" dirty="0">
                <a:latin typeface="Segoe UI Light" panose="020B0502040204020203" pitchFamily="34" charset="0"/>
                <a:cs typeface="Segoe UI Light" panose="020B0502040204020203" pitchFamily="34" charset="0"/>
              </a:rPr>
              <a:t> ou outras ferramentas semelhantes.</a:t>
            </a:r>
          </a:p>
          <a:p>
            <a:pPr algn="just">
              <a:lnSpc>
                <a:spcPct val="150000"/>
              </a:lnSpc>
              <a:spcBef>
                <a:spcPts val="600"/>
              </a:spcBef>
              <a:spcAft>
                <a:spcPts val="600"/>
              </a:spcAft>
            </a:pPr>
            <a:r>
              <a:rPr lang="pt-BR" sz="1100" dirty="0">
                <a:latin typeface="Segoe UI Light" panose="020B0502040204020203" pitchFamily="34" charset="0"/>
                <a:cs typeface="Segoe UI Light" panose="020B0502040204020203" pitchFamily="34" charset="0"/>
              </a:rPr>
              <a:t>A utilização de cookies pelo site se restringe a análises estatísticas acerca da utilização do site, sem qualquer vinculação ao IP ou outro dado pessoal do usuário.</a:t>
            </a:r>
          </a:p>
        </p:txBody>
      </p:sp>
    </p:spTree>
    <p:extLst>
      <p:ext uri="{BB962C8B-B14F-4D97-AF65-F5344CB8AC3E}">
        <p14:creationId xmlns:p14="http://schemas.microsoft.com/office/powerpoint/2010/main" val="244413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48682DFA-AA83-F548-A572-1F73EA61E2F8}"/>
              </a:ext>
            </a:extLst>
          </p:cNvPr>
          <p:cNvPicPr>
            <a:picLocks noChangeAspect="1"/>
          </p:cNvPicPr>
          <p:nvPr/>
        </p:nvPicPr>
        <p:blipFill rotWithShape="1">
          <a:blip r:embed="rId2">
            <a:duotone>
              <a:schemeClr val="bg2">
                <a:shade val="45000"/>
                <a:satMod val="135000"/>
              </a:schemeClr>
              <a:prstClr val="white"/>
            </a:duotone>
            <a:alphaModFix amt="35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23570"/>
          <a:stretch/>
        </p:blipFill>
        <p:spPr>
          <a:xfrm rot="16200000" flipH="1" flipV="1">
            <a:off x="7861472" y="538250"/>
            <a:ext cx="4868779" cy="3792281"/>
          </a:xfrm>
          <a:prstGeom prst="rect">
            <a:avLst/>
          </a:prstGeom>
        </p:spPr>
      </p:pic>
      <p:pic>
        <p:nvPicPr>
          <p:cNvPr id="6" name="Imagem 5">
            <a:extLst>
              <a:ext uri="{FF2B5EF4-FFF2-40B4-BE49-F238E27FC236}">
                <a16:creationId xmlns:a16="http://schemas.microsoft.com/office/drawing/2014/main" id="{A41C7C64-133E-5747-ACC5-16AAFA460FC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l="31746"/>
          <a:stretch/>
        </p:blipFill>
        <p:spPr>
          <a:xfrm rot="16200000" flipV="1">
            <a:off x="3330704" y="3809991"/>
            <a:ext cx="2443816" cy="3648857"/>
          </a:xfrm>
          <a:prstGeom prst="rect">
            <a:avLst/>
          </a:prstGeom>
        </p:spPr>
      </p:pic>
      <p:pic>
        <p:nvPicPr>
          <p:cNvPr id="5" name="Imagem 4">
            <a:extLst>
              <a:ext uri="{FF2B5EF4-FFF2-40B4-BE49-F238E27FC236}">
                <a16:creationId xmlns:a16="http://schemas.microsoft.com/office/drawing/2014/main" id="{51A6FF62-834E-754A-9E58-8ED77E0BB56D}"/>
              </a:ext>
            </a:extLst>
          </p:cNvPr>
          <p:cNvPicPr>
            <a:picLocks noChangeAspect="1"/>
          </p:cNvPicPr>
          <p:nvPr/>
        </p:nvPicPr>
        <p:blipFill rotWithShape="1">
          <a:blip r:embed="rId4"/>
          <a:srcRect l="47742" r="2258"/>
          <a:stretch/>
        </p:blipFill>
        <p:spPr>
          <a:xfrm rot="10800000">
            <a:off x="0" y="1673"/>
            <a:ext cx="6096000" cy="6854653"/>
          </a:xfrm>
          <a:prstGeom prst="rect">
            <a:avLst/>
          </a:prstGeom>
          <a:effectLst>
            <a:outerShdw blurRad="190500" dist="38100" dir="8100000" algn="tr" rotWithShape="0">
              <a:prstClr val="black">
                <a:alpha val="25000"/>
              </a:prstClr>
            </a:outerShdw>
          </a:effectLst>
        </p:spPr>
      </p:pic>
      <p:sp>
        <p:nvSpPr>
          <p:cNvPr id="2" name="CaixaDeTexto 1">
            <a:extLst>
              <a:ext uri="{FF2B5EF4-FFF2-40B4-BE49-F238E27FC236}">
                <a16:creationId xmlns:a16="http://schemas.microsoft.com/office/drawing/2014/main" id="{6A7AE6E5-48D7-A34F-B64E-2199ECF74DC1}"/>
              </a:ext>
            </a:extLst>
          </p:cNvPr>
          <p:cNvSpPr txBox="1"/>
          <p:nvPr/>
        </p:nvSpPr>
        <p:spPr>
          <a:xfrm>
            <a:off x="6390169" y="425732"/>
            <a:ext cx="5500171" cy="6252353"/>
          </a:xfrm>
          <a:prstGeom prst="rect">
            <a:avLst/>
          </a:prstGeom>
          <a:noFill/>
        </p:spPr>
        <p:txBody>
          <a:bodyPr wrap="square">
            <a:spAutoFit/>
          </a:bodyPr>
          <a:lstStyle/>
          <a:p>
            <a:pPr algn="just">
              <a:lnSpc>
                <a:spcPct val="150000"/>
              </a:lnSpc>
              <a:spcBef>
                <a:spcPts val="600"/>
              </a:spcBef>
              <a:spcAft>
                <a:spcPts val="600"/>
              </a:spcAft>
            </a:pPr>
            <a:r>
              <a:rPr lang="pt-BR" sz="1050" dirty="0">
                <a:solidFill>
                  <a:srgbClr val="F39204"/>
                </a:solidFill>
                <a:latin typeface="Segoe UI Light" panose="020B0502040204020203" pitchFamily="34" charset="0"/>
                <a:cs typeface="Segoe UI Light" panose="020B0502040204020203" pitchFamily="34" charset="0"/>
              </a:rPr>
              <a:t>7.1. </a:t>
            </a:r>
            <a:r>
              <a:rPr lang="pt-BR" sz="1050" dirty="0">
                <a:latin typeface="Segoe UI Light" panose="020B0502040204020203" pitchFamily="34" charset="0"/>
                <a:cs typeface="Segoe UI Light" panose="020B0502040204020203" pitchFamily="34" charset="0"/>
              </a:rPr>
              <a:t>Ao tratar os dados pessoais dos clientes, a </a:t>
            </a:r>
            <a:r>
              <a:rPr lang="pt-BR" sz="1050" b="1" dirty="0">
                <a:latin typeface="Segoe UI Light" panose="020B0502040204020203" pitchFamily="34" charset="0"/>
                <a:cs typeface="Segoe UI Light" panose="020B0502040204020203" pitchFamily="34" charset="0"/>
              </a:rPr>
              <a:t>ANDRADE SILVA ADVOGADOS </a:t>
            </a:r>
            <a:r>
              <a:rPr lang="pt-BR" sz="1050" dirty="0">
                <a:latin typeface="Segoe UI Light" panose="020B0502040204020203" pitchFamily="34" charset="0"/>
                <a:cs typeface="Segoe UI Light" panose="020B0502040204020203" pitchFamily="34" charset="0"/>
              </a:rPr>
              <a:t>se esforçará para armazená-los e mantê-los seguros, respeitando a legislação vigente. Por essa razão, a </a:t>
            </a:r>
            <a:r>
              <a:rPr lang="pt-BR" sz="1050" b="1" dirty="0">
                <a:latin typeface="Segoe UI Light" panose="020B0502040204020203" pitchFamily="34" charset="0"/>
                <a:cs typeface="Segoe UI Light" panose="020B0502040204020203" pitchFamily="34" charset="0"/>
              </a:rPr>
              <a:t>ANDRADE SILVA ADVOGADOS </a:t>
            </a:r>
            <a:r>
              <a:rPr lang="pt-BR" sz="1050" dirty="0">
                <a:latin typeface="Segoe UI Light" panose="020B0502040204020203" pitchFamily="34" charset="0"/>
                <a:cs typeface="Segoe UI Light" panose="020B0502040204020203" pitchFamily="34" charset="0"/>
              </a:rPr>
              <a:t>se compromete a implementar, de maneira contínua, medidas físicas, técnicas e administrativas de segurança da informação no tratamento dos dados pessoais. Busca-se, assim, proteger esses dados pessoais contra acessos não autorizados, situações acidentais ou ilícitas de destruição, perda, alteração, comunicação ou qualquer forma de tratamento inadequado ou ilícito.</a:t>
            </a:r>
          </a:p>
          <a:p>
            <a:pPr marL="358775" algn="just">
              <a:lnSpc>
                <a:spcPct val="150000"/>
              </a:lnSpc>
              <a:spcBef>
                <a:spcPts val="600"/>
              </a:spcBef>
              <a:spcAft>
                <a:spcPts val="600"/>
              </a:spcAft>
            </a:pPr>
            <a:r>
              <a:rPr lang="pt-BR" sz="1050" dirty="0">
                <a:solidFill>
                  <a:srgbClr val="F39204"/>
                </a:solidFill>
                <a:latin typeface="Segoe UI Light" panose="020B0502040204020203" pitchFamily="34" charset="0"/>
                <a:cs typeface="Segoe UI Light" panose="020B0502040204020203" pitchFamily="34" charset="0"/>
              </a:rPr>
              <a:t>7.1.1. </a:t>
            </a:r>
            <a:r>
              <a:rPr lang="pt-BR" sz="1050" dirty="0">
                <a:latin typeface="Segoe UI Light" panose="020B0502040204020203" pitchFamily="34" charset="0"/>
                <a:cs typeface="Segoe UI Light" panose="020B0502040204020203" pitchFamily="34" charset="0"/>
              </a:rPr>
              <a:t>A </a:t>
            </a:r>
            <a:r>
              <a:rPr lang="pt-BR" sz="1050" b="1" dirty="0">
                <a:latin typeface="Segoe UI Light" panose="020B0502040204020203" pitchFamily="34" charset="0"/>
                <a:cs typeface="Segoe UI Light" panose="020B0502040204020203" pitchFamily="34" charset="0"/>
              </a:rPr>
              <a:t>ANDRADE SILVA ADVOGADOS </a:t>
            </a:r>
            <a:r>
              <a:rPr lang="pt-BR" sz="1050" dirty="0">
                <a:latin typeface="Segoe UI Light" panose="020B0502040204020203" pitchFamily="34" charset="0"/>
                <a:cs typeface="Segoe UI Light" panose="020B0502040204020203" pitchFamily="34" charset="0"/>
              </a:rPr>
              <a:t>se compromete a firmar parcerias com empresas que empreguem alto nível de segurança no armazenamento dos dados pessoais, estabelecendo contratos que não violam os termos desta Política.</a:t>
            </a:r>
          </a:p>
          <a:p>
            <a:pPr marL="358775" algn="just">
              <a:lnSpc>
                <a:spcPct val="150000"/>
              </a:lnSpc>
              <a:spcBef>
                <a:spcPts val="600"/>
              </a:spcBef>
              <a:spcAft>
                <a:spcPts val="600"/>
              </a:spcAft>
            </a:pPr>
            <a:r>
              <a:rPr lang="pt-BR" sz="1050" dirty="0">
                <a:solidFill>
                  <a:srgbClr val="F39204"/>
                </a:solidFill>
                <a:latin typeface="Segoe UI Light" panose="020B0502040204020203" pitchFamily="34" charset="0"/>
                <a:cs typeface="Segoe UI Light" panose="020B0502040204020203" pitchFamily="34" charset="0"/>
              </a:rPr>
              <a:t>7.1.2. </a:t>
            </a:r>
            <a:r>
              <a:rPr lang="pt-BR" sz="1050" dirty="0">
                <a:latin typeface="Segoe UI Light" panose="020B0502040204020203" pitchFamily="34" charset="0"/>
                <a:cs typeface="Segoe UI Light" panose="020B0502040204020203" pitchFamily="34" charset="0"/>
              </a:rPr>
              <a:t>A </a:t>
            </a:r>
            <a:r>
              <a:rPr lang="pt-BR" sz="1050" b="1" dirty="0">
                <a:latin typeface="Segoe UI Light" panose="020B0502040204020203" pitchFamily="34" charset="0"/>
                <a:cs typeface="Segoe UI Light" panose="020B0502040204020203" pitchFamily="34" charset="0"/>
              </a:rPr>
              <a:t>ANDRADE SILVA ADVOGADOS </a:t>
            </a:r>
            <a:r>
              <a:rPr lang="pt-BR" sz="1050" dirty="0">
                <a:latin typeface="Segoe UI Light" panose="020B0502040204020203" pitchFamily="34" charset="0"/>
                <a:cs typeface="Segoe UI Light" panose="020B0502040204020203" pitchFamily="34" charset="0"/>
              </a:rPr>
              <a:t>permite que os dados pessoais dos clientes sejam acessados pelos seus sócios, empregados, parceiros, estagiários e demais colaboradores, apenas no limite do necessário para executarem suas atividades, de acordo com instruções expressas e mediante obrigação contratual de confidencialidade dos dados tratados.</a:t>
            </a:r>
          </a:p>
          <a:p>
            <a:pPr marL="358775" algn="just">
              <a:lnSpc>
                <a:spcPct val="150000"/>
              </a:lnSpc>
              <a:spcBef>
                <a:spcPts val="600"/>
              </a:spcBef>
              <a:spcAft>
                <a:spcPts val="600"/>
              </a:spcAft>
            </a:pPr>
            <a:r>
              <a:rPr lang="pt-BR" sz="1050" dirty="0">
                <a:solidFill>
                  <a:srgbClr val="F39204"/>
                </a:solidFill>
                <a:latin typeface="Segoe UI Light" panose="020B0502040204020203" pitchFamily="34" charset="0"/>
                <a:cs typeface="Segoe UI Light" panose="020B0502040204020203" pitchFamily="34" charset="0"/>
              </a:rPr>
              <a:t>7.1.3. </a:t>
            </a:r>
            <a:r>
              <a:rPr lang="pt-BR" sz="1050" dirty="0">
                <a:latin typeface="Segoe UI Light" panose="020B0502040204020203" pitchFamily="34" charset="0"/>
                <a:cs typeface="Segoe UI Light" panose="020B0502040204020203" pitchFamily="34" charset="0"/>
              </a:rPr>
              <a:t>As práticas da </a:t>
            </a:r>
            <a:r>
              <a:rPr lang="pt-BR" sz="1050" b="1" dirty="0">
                <a:latin typeface="Segoe UI Light" panose="020B0502040204020203" pitchFamily="34" charset="0"/>
                <a:cs typeface="Segoe UI Light" panose="020B0502040204020203" pitchFamily="34" charset="0"/>
              </a:rPr>
              <a:t>ANDRADE SILVA ADVOGADOS </a:t>
            </a:r>
            <a:r>
              <a:rPr lang="pt-BR" sz="1050" dirty="0">
                <a:latin typeface="Segoe UI Light" panose="020B0502040204020203" pitchFamily="34" charset="0"/>
                <a:cs typeface="Segoe UI Light" panose="020B0502040204020203" pitchFamily="34" charset="0"/>
              </a:rPr>
              <a:t>relacionadas à segurança da informação serão norteadas pela legislação aplicável, pelas melhores práticas do mercado e pelas políticas internas da </a:t>
            </a:r>
            <a:r>
              <a:rPr lang="pt-BR" sz="1050" b="1" dirty="0">
                <a:latin typeface="Segoe UI Light" panose="020B0502040204020203" pitchFamily="34" charset="0"/>
                <a:cs typeface="Segoe UI Light" panose="020B0502040204020203" pitchFamily="34" charset="0"/>
              </a:rPr>
              <a:t>ANDRADE SILVA ADVOGADOS </a:t>
            </a:r>
            <a:r>
              <a:rPr lang="pt-BR" sz="1050" dirty="0">
                <a:latin typeface="Segoe UI Light" panose="020B0502040204020203" pitchFamily="34" charset="0"/>
                <a:cs typeface="Segoe UI Light" panose="020B0502040204020203" pitchFamily="34" charset="0"/>
              </a:rPr>
              <a:t>relacionadas ao tema.</a:t>
            </a:r>
          </a:p>
          <a:p>
            <a:pPr algn="just">
              <a:lnSpc>
                <a:spcPct val="150000"/>
              </a:lnSpc>
              <a:spcBef>
                <a:spcPts val="600"/>
              </a:spcBef>
              <a:spcAft>
                <a:spcPts val="600"/>
              </a:spcAft>
            </a:pPr>
            <a:r>
              <a:rPr lang="pt-BR" sz="1050" dirty="0">
                <a:solidFill>
                  <a:srgbClr val="F39204"/>
                </a:solidFill>
                <a:latin typeface="Segoe UI Light" panose="020B0502040204020203" pitchFamily="34" charset="0"/>
                <a:cs typeface="Segoe UI Light" panose="020B0502040204020203" pitchFamily="34" charset="0"/>
              </a:rPr>
              <a:t>7.2. </a:t>
            </a:r>
            <a:r>
              <a:rPr lang="pt-BR" sz="1050" dirty="0">
                <a:latin typeface="Segoe UI Light" panose="020B0502040204020203" pitchFamily="34" charset="0"/>
                <a:cs typeface="Segoe UI Light" panose="020B0502040204020203" pitchFamily="34" charset="0"/>
              </a:rPr>
              <a:t>A </a:t>
            </a:r>
            <a:r>
              <a:rPr lang="pt-BR" sz="1050" b="1" dirty="0">
                <a:latin typeface="Segoe UI Light" panose="020B0502040204020203" pitchFamily="34" charset="0"/>
                <a:cs typeface="Segoe UI Light" panose="020B0502040204020203" pitchFamily="34" charset="0"/>
              </a:rPr>
              <a:t>ANDRADE SILVA ADVOGADOS </a:t>
            </a:r>
            <a:r>
              <a:rPr lang="pt-BR" sz="1050" dirty="0">
                <a:latin typeface="Segoe UI Light" panose="020B0502040204020203" pitchFamily="34" charset="0"/>
                <a:cs typeface="Segoe UI Light" panose="020B0502040204020203" pitchFamily="34" charset="0"/>
              </a:rPr>
              <a:t>reterá dados pessoais dos titulares pelo período necessário para alcançar os objetivos descritos no contrato celebrado com os clientes, ressalvando-se os prazos prescricionais previstos na legislação vigente, em especial nos artigos 205 e 206 do Código Civil. </a:t>
            </a:r>
          </a:p>
        </p:txBody>
      </p:sp>
      <p:sp>
        <p:nvSpPr>
          <p:cNvPr id="3" name="Retângulo 2">
            <a:extLst>
              <a:ext uri="{FF2B5EF4-FFF2-40B4-BE49-F238E27FC236}">
                <a16:creationId xmlns:a16="http://schemas.microsoft.com/office/drawing/2014/main" id="{12C3BB1C-5CE4-1E49-9738-F64D17809DDB}"/>
              </a:ext>
            </a:extLst>
          </p:cNvPr>
          <p:cNvSpPr/>
          <p:nvPr/>
        </p:nvSpPr>
        <p:spPr>
          <a:xfrm>
            <a:off x="2083981" y="404466"/>
            <a:ext cx="3852530" cy="2911374"/>
          </a:xfrm>
          <a:prstGeom prst="rect">
            <a:avLst/>
          </a:prstGeom>
        </p:spPr>
        <p:txBody>
          <a:bodyPr wrap="square">
            <a:spAutoFit/>
          </a:bodyPr>
          <a:lstStyle/>
          <a:p>
            <a:pPr>
              <a:lnSpc>
                <a:spcPct val="130000"/>
              </a:lnSpc>
            </a:pPr>
            <a:r>
              <a:rPr lang="pt-BR" sz="3600" b="1" dirty="0">
                <a:solidFill>
                  <a:schemeClr val="bg1"/>
                </a:solidFill>
                <a:highlight>
                  <a:srgbClr val="F39204"/>
                </a:highlight>
                <a:latin typeface="Arial" panose="020B0604020202020204" pitchFamily="34" charset="0"/>
                <a:ea typeface="Calibri" panose="020F0502020204030204" pitchFamily="34" charset="0"/>
                <a:cs typeface="Times New Roman" panose="02020603050405020304" pitchFamily="18" charset="0"/>
              </a:rPr>
              <a:t>VII. Armazenamento e segurança dos dados pessoais</a:t>
            </a:r>
            <a:endParaRPr lang="pt-BR" sz="3600" dirty="0">
              <a:solidFill>
                <a:schemeClr val="bg1"/>
              </a:solidFill>
              <a:effectLst/>
              <a:highlight>
                <a:srgbClr val="F39204"/>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8" name="Retângulo 7">
            <a:extLst>
              <a:ext uri="{FF2B5EF4-FFF2-40B4-BE49-F238E27FC236}">
                <a16:creationId xmlns:a16="http://schemas.microsoft.com/office/drawing/2014/main" id="{875AF2D7-87D4-854A-985F-20B7AC553C55}"/>
              </a:ext>
            </a:extLst>
          </p:cNvPr>
          <p:cNvSpPr/>
          <p:nvPr/>
        </p:nvSpPr>
        <p:spPr>
          <a:xfrm>
            <a:off x="1" y="-3174"/>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0907E3C5-8BA7-BA4F-82CF-63BD5B7FE2DC}"/>
              </a:ext>
            </a:extLst>
          </p:cNvPr>
          <p:cNvSpPr/>
          <p:nvPr/>
        </p:nvSpPr>
        <p:spPr>
          <a:xfrm>
            <a:off x="11784013" y="6453188"/>
            <a:ext cx="407987" cy="407987"/>
          </a:xfrm>
          <a:prstGeom prst="rect">
            <a:avLst/>
          </a:prstGeom>
          <a:solidFill>
            <a:srgbClr val="F3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372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7D80544-34AF-F14A-9FCF-DF9BCD1691F4}">
  <we:reference id="wa104381411" version="1.0.0.0" store="pt-BR" storeType="OMEX"/>
  <we:alternateReferences>
    <we:reference id="wa104381411" version="1.0.0.0" store="wa10438141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7df837ba22a4792a320ff4df09b9638 xmlns="1d4dd2e8-38c2-4786-be66-6631f68e9854">
      <Terms xmlns="http://schemas.microsoft.com/office/infopath/2007/PartnerControls">
        <TermInfo xmlns="http://schemas.microsoft.com/office/infopath/2007/PartnerControls">
          <TermName xmlns="http://schemas.microsoft.com/office/infopath/2007/PartnerControls">TEMPLATES</TermName>
          <TermId xmlns="http://schemas.microsoft.com/office/infopath/2007/PartnerControls">916e71c0-cf27-417a-bd5e-78ac4470d30d</TermId>
        </TermInfo>
      </Terms>
    </k7df837ba22a4792a320ff4df09b9638>
    <TaxCatchAll xmlns="6bf8d943-a8a9-417d-b4fb-df6f7b750a45">
      <Value>41</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B99F14EE51D864CBB2EBA3E97F715A1" ma:contentTypeVersion="15" ma:contentTypeDescription="Crie um novo documento." ma:contentTypeScope="" ma:versionID="f4bb0c16cfe296514e7a5b579f224b72">
  <xsd:schema xmlns:xsd="http://www.w3.org/2001/XMLSchema" xmlns:xs="http://www.w3.org/2001/XMLSchema" xmlns:p="http://schemas.microsoft.com/office/2006/metadata/properties" xmlns:ns2="1d4dd2e8-38c2-4786-be66-6631f68e9854" xmlns:ns3="6bf8d943-a8a9-417d-b4fb-df6f7b750a45" targetNamespace="http://schemas.microsoft.com/office/2006/metadata/properties" ma:root="true" ma:fieldsID="7d488e500c0c80de1b01a7a7ad8a277c" ns2:_="" ns3:_="">
    <xsd:import namespace="1d4dd2e8-38c2-4786-be66-6631f68e9854"/>
    <xsd:import namespace="6bf8d943-a8a9-417d-b4fb-df6f7b750a45"/>
    <xsd:element name="properties">
      <xsd:complexType>
        <xsd:sequence>
          <xsd:element name="documentManagement">
            <xsd:complexType>
              <xsd:all>
                <xsd:element ref="ns2:k7df837ba22a4792a320ff4df09b9638" minOccurs="0"/>
                <xsd:element ref="ns3:TaxCatchAll"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dd2e8-38c2-4786-be66-6631f68e9854" elementFormDefault="qualified">
    <xsd:import namespace="http://schemas.microsoft.com/office/2006/documentManagement/types"/>
    <xsd:import namespace="http://schemas.microsoft.com/office/infopath/2007/PartnerControls"/>
    <xsd:element name="k7df837ba22a4792a320ff4df09b9638" ma:index="9" ma:taxonomy="true" ma:internalName="k7df837ba22a4792a320ff4df09b9638" ma:taxonomyFieldName="Tipo_x0020_de_x0020_Documento" ma:displayName="Tipo de Documento" ma:indexed="true" ma:readOnly="false" ma:default="41;#TEMPLATES|916e71c0-cf27-417a-bd5e-78ac4470d30d" ma:fieldId="{47df837b-a22a-4792-a320-ff4df09b9638}" ma:sspId="b78bed0a-e991-4b57-a7e7-5a16780ec97e" ma:termSetId="a1eabf28-c264-4c69-af1f-e02ffed37020" ma:anchorId="452f74a4-0d6f-4ca8-852b-a19d6b3fc965"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f8d943-a8a9-417d-b4fb-df6f7b750a4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f2421ed-ce31-43c3-839b-d83b63aeaf87}" ma:internalName="TaxCatchAll" ma:showField="CatchAllData" ma:web="6bf8d943-a8a9-417d-b4fb-df6f7b750a4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1EB621-EED1-4C09-9E13-6CBC286C9C5F}">
  <ds:schemaRefs>
    <ds:schemaRef ds:uri="1d4dd2e8-38c2-4786-be66-6631f68e9854"/>
    <ds:schemaRef ds:uri="http://schemas.microsoft.com/office/2006/documentManagement/types"/>
    <ds:schemaRef ds:uri="http://schemas.openxmlformats.org/package/2006/metadata/core-properties"/>
    <ds:schemaRef ds:uri="http://www.w3.org/XML/1998/namespace"/>
    <ds:schemaRef ds:uri="6bf8d943-a8a9-417d-b4fb-df6f7b750a45"/>
    <ds:schemaRef ds:uri="http://purl.org/dc/dcmitype/"/>
    <ds:schemaRef ds:uri="http://schemas.microsoft.com/office/infopath/2007/PartnerControls"/>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ECCCE165-F97C-42ED-B72F-4C25A2D4491A}">
  <ds:schemaRefs>
    <ds:schemaRef ds:uri="http://schemas.microsoft.com/sharepoint/v3/contenttype/forms"/>
  </ds:schemaRefs>
</ds:datastoreItem>
</file>

<file path=customXml/itemProps3.xml><?xml version="1.0" encoding="utf-8"?>
<ds:datastoreItem xmlns:ds="http://schemas.openxmlformats.org/officeDocument/2006/customXml" ds:itemID="{3CA5F472-7F97-4EAE-8E71-4E8BC4C730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4dd2e8-38c2-4786-be66-6631f68e9854"/>
    <ds:schemaRef ds:uri="6bf8d943-a8a9-417d-b4fb-df6f7b750a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1511</TotalTime>
  <Words>2144</Words>
  <Application>Microsoft Office PowerPoint</Application>
  <PresentationFormat>Widescreen</PresentationFormat>
  <Paragraphs>64</Paragraphs>
  <Slides>13</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13</vt:i4>
      </vt:variant>
    </vt:vector>
  </HeadingPairs>
  <TitlesOfParts>
    <vt:vector size="19" baseType="lpstr">
      <vt:lpstr>Arial</vt:lpstr>
      <vt:lpstr>Calibri</vt:lpstr>
      <vt:lpstr>Calibri Light</vt:lpstr>
      <vt:lpstr>Segoe UI</vt:lpstr>
      <vt:lpstr>Segoe UI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Paulo Cézar Viana de Souza</dc:creator>
  <cp:lastModifiedBy>Letícia Caram André e Rocha Miranda</cp:lastModifiedBy>
  <cp:revision>32</cp:revision>
  <dcterms:created xsi:type="dcterms:W3CDTF">2021-04-30T18:39:34Z</dcterms:created>
  <dcterms:modified xsi:type="dcterms:W3CDTF">2022-03-15T14:57:49Z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0x0101002B99F14EE51D864CBB2EBA3E97F715A1</vt:lpwstr>
  </property>
  <property fmtid="{D5CDD505-2E9C-101B-9397-08002B2CF9AE}" pid="3" name="Tipo de Documento">
    <vt:lpwstr>41;#TEMPLATES|916e71c0-cf27-417a-bd5e-78ac4470d30d</vt:lpwstr>
  </property>
</Properties>
</file>